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2_B5D4F3C3.xml" ContentType="application/vnd.ms-powerpoint.comments+xml"/>
  <Override PartName="/ppt/notesSlides/notesSlide4.xml" ContentType="application/vnd.openxmlformats-officedocument.presentationml.notesSlide+xml"/>
  <Override PartName="/ppt/comments/modernComment_103_82119917.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xml" ContentType="application/vnd.openxmlformats-officedocument.themeOverr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873" r:id="rId4"/>
    <p:sldMasterId id="2147483917" r:id="rId5"/>
    <p:sldMasterId id="2147483945" r:id="rId6"/>
  </p:sldMasterIdLst>
  <p:notesMasterIdLst>
    <p:notesMasterId r:id="rId35"/>
  </p:notesMasterIdLst>
  <p:sldIdLst>
    <p:sldId id="256" r:id="rId7"/>
    <p:sldId id="276" r:id="rId8"/>
    <p:sldId id="296" r:id="rId9"/>
    <p:sldId id="290" r:id="rId10"/>
    <p:sldId id="292" r:id="rId11"/>
    <p:sldId id="258" r:id="rId12"/>
    <p:sldId id="259" r:id="rId13"/>
    <p:sldId id="274" r:id="rId14"/>
    <p:sldId id="273" r:id="rId15"/>
    <p:sldId id="310" r:id="rId16"/>
    <p:sldId id="311" r:id="rId17"/>
    <p:sldId id="305" r:id="rId18"/>
    <p:sldId id="302" r:id="rId19"/>
    <p:sldId id="299" r:id="rId20"/>
    <p:sldId id="300" r:id="rId21"/>
    <p:sldId id="297" r:id="rId22"/>
    <p:sldId id="307" r:id="rId23"/>
    <p:sldId id="298" r:id="rId24"/>
    <p:sldId id="308" r:id="rId25"/>
    <p:sldId id="283" r:id="rId26"/>
    <p:sldId id="284" r:id="rId27"/>
    <p:sldId id="301" r:id="rId28"/>
    <p:sldId id="304" r:id="rId29"/>
    <p:sldId id="309" r:id="rId30"/>
    <p:sldId id="293" r:id="rId31"/>
    <p:sldId id="281" r:id="rId32"/>
    <p:sldId id="278" r:id="rId33"/>
    <p:sldId id="279" r:id="rId3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C9564270-0F05-6C4E-A1ED-7898ABC066F4}">
          <p14:sldIdLst>
            <p14:sldId id="256"/>
            <p14:sldId id="276"/>
            <p14:sldId id="296"/>
            <p14:sldId id="290"/>
            <p14:sldId id="292"/>
            <p14:sldId id="258"/>
            <p14:sldId id="259"/>
            <p14:sldId id="274"/>
            <p14:sldId id="273"/>
            <p14:sldId id="310"/>
            <p14:sldId id="311"/>
            <p14:sldId id="305"/>
            <p14:sldId id="302"/>
            <p14:sldId id="299"/>
            <p14:sldId id="300"/>
            <p14:sldId id="297"/>
            <p14:sldId id="307"/>
            <p14:sldId id="298"/>
            <p14:sldId id="308"/>
            <p14:sldId id="283"/>
            <p14:sldId id="284"/>
            <p14:sldId id="301"/>
            <p14:sldId id="304"/>
            <p14:sldId id="309"/>
            <p14:sldId id="293"/>
            <p14:sldId id="281"/>
            <p14:sldId id="278"/>
            <p14:sldId id="2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03AC23-114D-A3B5-F4D9-79AE9A699043}" name=" " initials="" userId="S::m.candido@ua.pt::d6cfea7b-16a3-4071-9a8f-38c65f6a05a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Beatriz" initials="BSS" lastIdx="3" clrIdx="0"/>
  <p:cmAuthor id="1" name="bss-ieeta" initials="b"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5"/>
    <a:srgbClr val="F0F4FB"/>
    <a:srgbClr val="FFE68C"/>
    <a:srgbClr val="FF8A40"/>
    <a:srgbClr val="1A3160"/>
    <a:srgbClr val="95B7C9"/>
    <a:srgbClr val="AFC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F083D-0202-AFED-0803-D2A224D0D4B4}" v="2" dt="2023-04-20T08:47:08.103"/>
    <p1510:client id="{46F8A1D7-575E-F64E-A170-5EA5E6BEED27}" v="3602" dt="2023-04-19T17:38:31.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comments/modernComment_102_B5D4F3C3.xml><?xml version="1.0" encoding="utf-8"?>
<p188:cmLst xmlns:a="http://schemas.openxmlformats.org/drawingml/2006/main" xmlns:r="http://schemas.openxmlformats.org/officeDocument/2006/relationships" xmlns:p188="http://schemas.microsoft.com/office/powerpoint/2018/8/main">
  <p188:cm id="{D10B307D-362B-4B4F-9B2E-E8B6BE36B3E5}" authorId="{7003AC23-114D-A3B5-F4D9-79AE9A699043}" created="2023-04-13T19:35:32.374">
    <ac:deMkLst xmlns:ac="http://schemas.microsoft.com/office/drawing/2013/main/command">
      <pc:docMk xmlns:pc="http://schemas.microsoft.com/office/powerpoint/2013/main/command"/>
      <pc:sldMk xmlns:pc="http://schemas.microsoft.com/office/powerpoint/2013/main/command" cId="3050632131" sldId="258"/>
      <ac:spMk id="2" creationId="{00000000-0000-0000-0000-000000000000}"/>
    </ac:deMkLst>
    <p188:txBody>
      <a:bodyPr/>
      <a:lstStyle/>
      <a:p>
        <a:r>
          <a:rPr lang="en-PT"/>
          <a:t>Fishing for cephalopods could contribute more towards sustainable seafood systems if driv- ers (the major forces) influencing the catch, trade and consumption of cephalopods were better understood and successfully managed in the context of the NCP they provide. Many previous studies of cephalopods have focused on their role in the ecosystem or as human commodities but to the best of our knowledge no studies have examined which drivers affect cephalopod markets or how supply chain drivers link to cephalopod NCP.</a:t>
        </a:r>
      </a:p>
    </p188:txBody>
  </p188:cm>
</p188:cmLst>
</file>

<file path=ppt/comments/modernComment_103_82119917.xml><?xml version="1.0" encoding="utf-8"?>
<p188:cmLst xmlns:a="http://schemas.openxmlformats.org/drawingml/2006/main" xmlns:r="http://schemas.openxmlformats.org/officeDocument/2006/relationships" xmlns:p188="http://schemas.microsoft.com/office/powerpoint/2018/8/main">
  <p188:cm id="{15235341-5719-574D-A363-B48F486B0C6D}" authorId="{7003AC23-114D-A3B5-F4D9-79AE9A699043}" created="2023-04-16T11:01:39.965">
    <ac:deMkLst xmlns:ac="http://schemas.microsoft.com/office/drawing/2013/main/command">
      <pc:docMk xmlns:pc="http://schemas.microsoft.com/office/powerpoint/2013/main/command"/>
      <pc:sldMk xmlns:pc="http://schemas.microsoft.com/office/powerpoint/2013/main/command" cId="2182191383" sldId="259"/>
      <ac:spMk id="3" creationId="{00000000-0000-0000-0000-000000000000}"/>
    </ac:deMkLst>
    <p188:txBody>
      <a:bodyPr/>
      <a:lstStyle/>
      <a:p>
        <a:r>
          <a:rPr lang="pt-PT"/>
          <a:t>tribute to diversified seafood sourcing. Our conceptualisation of the complex processes involved in the cephalopod food system organises human activities and related policies into dynamic, multi-dimensional feedback loops that link to ecosystems. Furthermore, it locate relevant indicators for measuring the outcomes of market dynamics in terms of ecosystem health, social wellbeing and food security.</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6" Type="http://schemas.openxmlformats.org/officeDocument/2006/relationships/image" Target="../media/image28.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_rels/data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6" Type="http://schemas.openxmlformats.org/officeDocument/2006/relationships/image" Target="../media/image28.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FE784-1FF4-421B-9F4E-65400603A438}" type="doc">
      <dgm:prSet loTypeId="urn:microsoft.com/office/officeart/2018/5/layout/IconCircleLabelList" loCatId="icon" qsTypeId="urn:microsoft.com/office/officeart/2005/8/quickstyle/simple2" qsCatId="simple" csTypeId="urn:microsoft.com/office/officeart/2018/5/colors/Iconchunking_neutralicon_colorful1" csCatId="colorful" phldr="1"/>
      <dgm:spPr/>
      <dgm:t>
        <a:bodyPr/>
        <a:lstStyle/>
        <a:p>
          <a:endParaRPr lang="en-US"/>
        </a:p>
      </dgm:t>
    </dgm:pt>
    <dgm:pt modelId="{B73F9145-DBEB-4A98-93CA-CC56F51E3C3D}">
      <dgm:prSet/>
      <dgm:spPr/>
      <dgm:t>
        <a:bodyPr/>
        <a:lstStyle/>
        <a:p>
          <a:pPr>
            <a:lnSpc>
              <a:spcPct val="100000"/>
            </a:lnSpc>
            <a:defRPr cap="all"/>
          </a:pPr>
          <a:r>
            <a:rPr lang="pt-PT" noProof="0"/>
            <a:t>1. Problema</a:t>
          </a:r>
        </a:p>
      </dgm:t>
    </dgm:pt>
    <dgm:pt modelId="{BB043634-DB02-479D-B65E-4B2C9FF8E27F}" type="parTrans" cxnId="{C43BDAF0-A1C0-4A0C-9331-1BDDFE93C4EE}">
      <dgm:prSet/>
      <dgm:spPr/>
      <dgm:t>
        <a:bodyPr/>
        <a:lstStyle/>
        <a:p>
          <a:endParaRPr lang="pt-PT" noProof="0"/>
        </a:p>
      </dgm:t>
    </dgm:pt>
    <dgm:pt modelId="{D37F1088-6816-4C1A-A3D1-5A59D35FCDEA}" type="sibTrans" cxnId="{C43BDAF0-A1C0-4A0C-9331-1BDDFE93C4EE}">
      <dgm:prSet/>
      <dgm:spPr/>
      <dgm:t>
        <a:bodyPr/>
        <a:lstStyle/>
        <a:p>
          <a:pPr>
            <a:lnSpc>
              <a:spcPct val="100000"/>
            </a:lnSpc>
          </a:pPr>
          <a:endParaRPr lang="pt-PT" noProof="0"/>
        </a:p>
      </dgm:t>
    </dgm:pt>
    <dgm:pt modelId="{40689367-159A-4DDB-AEA3-CC509CF6227D}">
      <dgm:prSet/>
      <dgm:spPr/>
      <dgm:t>
        <a:bodyPr/>
        <a:lstStyle/>
        <a:p>
          <a:pPr>
            <a:lnSpc>
              <a:spcPct val="100000"/>
            </a:lnSpc>
            <a:defRPr cap="all"/>
          </a:pPr>
          <a:r>
            <a:rPr lang="pt-PT" noProof="0"/>
            <a:t>2. Objetivos</a:t>
          </a:r>
        </a:p>
      </dgm:t>
    </dgm:pt>
    <dgm:pt modelId="{C3D15D19-0910-4712-A345-B7A907ADCC6B}" type="parTrans" cxnId="{FC60A5C4-FB37-4342-8558-78D2C11A49C4}">
      <dgm:prSet/>
      <dgm:spPr/>
      <dgm:t>
        <a:bodyPr/>
        <a:lstStyle/>
        <a:p>
          <a:endParaRPr lang="pt-PT" noProof="0"/>
        </a:p>
      </dgm:t>
    </dgm:pt>
    <dgm:pt modelId="{97882735-9B19-4DE9-8870-953DB8035B99}" type="sibTrans" cxnId="{FC60A5C4-FB37-4342-8558-78D2C11A49C4}">
      <dgm:prSet/>
      <dgm:spPr/>
      <dgm:t>
        <a:bodyPr/>
        <a:lstStyle/>
        <a:p>
          <a:pPr>
            <a:lnSpc>
              <a:spcPct val="100000"/>
            </a:lnSpc>
          </a:pPr>
          <a:endParaRPr lang="pt-PT" noProof="0"/>
        </a:p>
      </dgm:t>
    </dgm:pt>
    <dgm:pt modelId="{E7590508-6398-4888-BFF4-390F85ADEB73}">
      <dgm:prSet/>
      <dgm:spPr/>
      <dgm:t>
        <a:bodyPr/>
        <a:lstStyle/>
        <a:p>
          <a:pPr>
            <a:lnSpc>
              <a:spcPct val="100000"/>
            </a:lnSpc>
            <a:defRPr cap="all"/>
          </a:pPr>
          <a:r>
            <a:rPr lang="pt-PT" noProof="0"/>
            <a:t>3. Utilizadores,  contexto e questões</a:t>
          </a:r>
        </a:p>
      </dgm:t>
    </dgm:pt>
    <dgm:pt modelId="{DADD2245-D860-49A5-B043-D889BD7E8F4A}" type="sibTrans" cxnId="{74638366-A81E-42B2-877A-8C8394EF95BA}">
      <dgm:prSet/>
      <dgm:spPr/>
      <dgm:t>
        <a:bodyPr/>
        <a:lstStyle/>
        <a:p>
          <a:pPr>
            <a:lnSpc>
              <a:spcPct val="100000"/>
            </a:lnSpc>
          </a:pPr>
          <a:endParaRPr lang="pt-PT" noProof="0"/>
        </a:p>
      </dgm:t>
    </dgm:pt>
    <dgm:pt modelId="{BA670F61-A5E8-4851-A81E-48D8648A49F7}" type="parTrans" cxnId="{74638366-A81E-42B2-877A-8C8394EF95BA}">
      <dgm:prSet/>
      <dgm:spPr/>
      <dgm:t>
        <a:bodyPr/>
        <a:lstStyle/>
        <a:p>
          <a:endParaRPr lang="pt-PT" noProof="0"/>
        </a:p>
      </dgm:t>
    </dgm:pt>
    <dgm:pt modelId="{F3188BCA-0154-DF4F-BE41-BB9E8C2B6E05}">
      <dgm:prSet/>
      <dgm:spPr/>
      <dgm:t>
        <a:bodyPr/>
        <a:lstStyle/>
        <a:p>
          <a:pPr>
            <a:lnSpc>
              <a:spcPct val="100000"/>
            </a:lnSpc>
            <a:defRPr cap="all"/>
          </a:pPr>
          <a:r>
            <a:rPr lang="pt-PT" noProof="0"/>
            <a:t>5. Visualização ao longo do processo</a:t>
          </a:r>
        </a:p>
      </dgm:t>
    </dgm:pt>
    <dgm:pt modelId="{D551E37D-4689-194E-8E4D-CBA2E0FB0854}" type="parTrans" cxnId="{18991F69-46DE-484C-BC7C-96270499ABCC}">
      <dgm:prSet/>
      <dgm:spPr/>
      <dgm:t>
        <a:bodyPr/>
        <a:lstStyle/>
        <a:p>
          <a:endParaRPr lang="pt-PT" noProof="0"/>
        </a:p>
      </dgm:t>
    </dgm:pt>
    <dgm:pt modelId="{49149F24-B811-C14C-9399-7D8BF7F5D1D9}" type="sibTrans" cxnId="{18991F69-46DE-484C-BC7C-96270499ABCC}">
      <dgm:prSet/>
      <dgm:spPr/>
      <dgm:t>
        <a:bodyPr/>
        <a:lstStyle/>
        <a:p>
          <a:pPr>
            <a:lnSpc>
              <a:spcPct val="100000"/>
            </a:lnSpc>
          </a:pPr>
          <a:endParaRPr lang="pt-PT" noProof="0"/>
        </a:p>
      </dgm:t>
    </dgm:pt>
    <dgm:pt modelId="{F1A914FD-0C2A-4A3C-B5CA-2FD81FA4053D}">
      <dgm:prSet/>
      <dgm:spPr/>
      <dgm:t>
        <a:bodyPr/>
        <a:lstStyle/>
        <a:p>
          <a:pPr>
            <a:lnSpc>
              <a:spcPct val="100000"/>
            </a:lnSpc>
            <a:defRPr cap="all"/>
          </a:pPr>
          <a:r>
            <a:rPr lang="pt-PT" noProof="0"/>
            <a:t>7. conclusão</a:t>
          </a:r>
        </a:p>
      </dgm:t>
    </dgm:pt>
    <dgm:pt modelId="{8B35AF1A-F9E5-4B24-B0F4-1521133C27B0}" type="sibTrans" cxnId="{2D4C2F3C-8AEF-4506-93DA-518516C82D52}">
      <dgm:prSet/>
      <dgm:spPr/>
      <dgm:t>
        <a:bodyPr/>
        <a:lstStyle/>
        <a:p>
          <a:pPr>
            <a:lnSpc>
              <a:spcPct val="100000"/>
            </a:lnSpc>
          </a:pPr>
          <a:endParaRPr lang="pt-PT" noProof="0"/>
        </a:p>
      </dgm:t>
    </dgm:pt>
    <dgm:pt modelId="{677A7573-9E9C-4465-8344-8758D287EF9B}" type="parTrans" cxnId="{2D4C2F3C-8AEF-4506-93DA-518516C82D52}">
      <dgm:prSet/>
      <dgm:spPr/>
      <dgm:t>
        <a:bodyPr/>
        <a:lstStyle/>
        <a:p>
          <a:endParaRPr lang="pt-PT" noProof="0"/>
        </a:p>
      </dgm:t>
    </dgm:pt>
    <dgm:pt modelId="{EF59E11B-0AA0-8847-BC0C-D0FE469F1741}">
      <dgm:prSet/>
      <dgm:spPr/>
      <dgm:t>
        <a:bodyPr/>
        <a:lstStyle/>
        <a:p>
          <a:pPr>
            <a:lnSpc>
              <a:spcPct val="100000"/>
            </a:lnSpc>
            <a:defRPr cap="all"/>
          </a:pPr>
          <a:r>
            <a:rPr lang="pt-PT" noProof="0"/>
            <a:t>6. visualização de dados</a:t>
          </a:r>
        </a:p>
      </dgm:t>
    </dgm:pt>
    <dgm:pt modelId="{2152F965-791E-4C48-9295-417995585B10}" type="parTrans" cxnId="{0A83C8F8-F14D-8643-AEA9-A6255AEF8D41}">
      <dgm:prSet/>
      <dgm:spPr/>
      <dgm:t>
        <a:bodyPr/>
        <a:lstStyle/>
        <a:p>
          <a:endParaRPr lang="pt-PT" noProof="0"/>
        </a:p>
      </dgm:t>
    </dgm:pt>
    <dgm:pt modelId="{68AFD949-AACB-FA44-BCA7-3BBF5298DE30}" type="sibTrans" cxnId="{0A83C8F8-F14D-8643-AEA9-A6255AEF8D41}">
      <dgm:prSet/>
      <dgm:spPr/>
      <dgm:t>
        <a:bodyPr/>
        <a:lstStyle/>
        <a:p>
          <a:pPr>
            <a:lnSpc>
              <a:spcPct val="100000"/>
            </a:lnSpc>
          </a:pPr>
          <a:endParaRPr lang="pt-PT" noProof="0"/>
        </a:p>
      </dgm:t>
    </dgm:pt>
    <dgm:pt modelId="{68E7AAE2-D6BC-D04A-8BA6-18F2D3F0DCF5}">
      <dgm:prSet/>
      <dgm:spPr/>
      <dgm:t>
        <a:bodyPr/>
        <a:lstStyle/>
        <a:p>
          <a:pPr>
            <a:lnSpc>
              <a:spcPct val="100000"/>
            </a:lnSpc>
            <a:defRPr cap="all"/>
          </a:pPr>
          <a:r>
            <a:rPr lang="pt-PT" noProof="0"/>
            <a:t>8. referências</a:t>
          </a:r>
        </a:p>
      </dgm:t>
    </dgm:pt>
    <dgm:pt modelId="{B4DD352C-6A3B-704B-B4D8-9463F79553F2}" type="parTrans" cxnId="{328202A1-D34D-7847-AE0C-80F542AD8DB1}">
      <dgm:prSet/>
      <dgm:spPr/>
      <dgm:t>
        <a:bodyPr/>
        <a:lstStyle/>
        <a:p>
          <a:endParaRPr lang="pt-PT" noProof="0"/>
        </a:p>
      </dgm:t>
    </dgm:pt>
    <dgm:pt modelId="{7C438E5F-DFAA-144C-912A-3B61641CEBC4}" type="sibTrans" cxnId="{328202A1-D34D-7847-AE0C-80F542AD8DB1}">
      <dgm:prSet/>
      <dgm:spPr/>
      <dgm:t>
        <a:bodyPr/>
        <a:lstStyle/>
        <a:p>
          <a:endParaRPr lang="pt-PT" noProof="0"/>
        </a:p>
      </dgm:t>
    </dgm:pt>
    <dgm:pt modelId="{83EECE24-D8B2-F246-AB66-89CD0605998F}">
      <dgm:prSet/>
      <dgm:spPr/>
      <dgm:t>
        <a:bodyPr/>
        <a:lstStyle/>
        <a:p>
          <a:pPr>
            <a:lnSpc>
              <a:spcPct val="100000"/>
            </a:lnSpc>
            <a:defRPr cap="all"/>
          </a:pPr>
          <a:r>
            <a:rPr lang="en-GB"/>
            <a:t>4. Dados</a:t>
          </a:r>
        </a:p>
      </dgm:t>
    </dgm:pt>
    <dgm:pt modelId="{683B9BB0-44FE-A344-87CE-9D0D9B829CC7}" type="parTrans" cxnId="{543789B2-6020-9742-9729-E9764DA23176}">
      <dgm:prSet/>
      <dgm:spPr/>
      <dgm:t>
        <a:bodyPr/>
        <a:lstStyle/>
        <a:p>
          <a:endParaRPr lang="en-GB"/>
        </a:p>
      </dgm:t>
    </dgm:pt>
    <dgm:pt modelId="{EDA79FF9-D227-C34A-B499-D4E85E348EB1}" type="sibTrans" cxnId="{543789B2-6020-9742-9729-E9764DA23176}">
      <dgm:prSet/>
      <dgm:spPr/>
      <dgm:t>
        <a:bodyPr/>
        <a:lstStyle/>
        <a:p>
          <a:pPr>
            <a:lnSpc>
              <a:spcPct val="100000"/>
            </a:lnSpc>
          </a:pPr>
          <a:endParaRPr lang="en-GB"/>
        </a:p>
      </dgm:t>
    </dgm:pt>
    <dgm:pt modelId="{5826103D-D20E-479F-82B0-1811CB348C3A}" type="pres">
      <dgm:prSet presAssocID="{ADDFE784-1FF4-421B-9F4E-65400603A438}" presName="root" presStyleCnt="0">
        <dgm:presLayoutVars>
          <dgm:dir/>
          <dgm:resizeHandles val="exact"/>
        </dgm:presLayoutVars>
      </dgm:prSet>
      <dgm:spPr/>
    </dgm:pt>
    <dgm:pt modelId="{32BD2DBA-C5B5-4F7D-BA1E-71CC4BEA34C9}" type="pres">
      <dgm:prSet presAssocID="{B73F9145-DBEB-4A98-93CA-CC56F51E3C3D}" presName="compNode" presStyleCnt="0"/>
      <dgm:spPr/>
    </dgm:pt>
    <dgm:pt modelId="{E1A7568A-D8C6-4B11-AD8D-280377AED2FD}" type="pres">
      <dgm:prSet presAssocID="{B73F9145-DBEB-4A98-93CA-CC56F51E3C3D}" presName="iconBgRect" presStyleLbl="bgShp" presStyleIdx="0" presStyleCnt="8"/>
      <dgm:spPr/>
    </dgm:pt>
    <dgm:pt modelId="{2A59ADDE-B275-41A7-8063-4CED6C14F931}" type="pres">
      <dgm:prSet presAssocID="{B73F9145-DBEB-4A98-93CA-CC56F51E3C3D}" presName="iconRect" presStyleLbl="node1" presStyleIdx="0"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Question Mark with solid fill"/>
        </a:ext>
      </dgm:extLst>
    </dgm:pt>
    <dgm:pt modelId="{B6E799DB-DB93-48D7-AB9C-96EBBAB0FB3B}" type="pres">
      <dgm:prSet presAssocID="{B73F9145-DBEB-4A98-93CA-CC56F51E3C3D}" presName="spaceRect" presStyleCnt="0"/>
      <dgm:spPr/>
    </dgm:pt>
    <dgm:pt modelId="{2C3BB53E-6EC3-414D-9A2C-54F18544ACDA}" type="pres">
      <dgm:prSet presAssocID="{B73F9145-DBEB-4A98-93CA-CC56F51E3C3D}" presName="textRect" presStyleLbl="revTx" presStyleIdx="0" presStyleCnt="8">
        <dgm:presLayoutVars>
          <dgm:chMax val="1"/>
          <dgm:chPref val="1"/>
        </dgm:presLayoutVars>
      </dgm:prSet>
      <dgm:spPr/>
    </dgm:pt>
    <dgm:pt modelId="{82A6E1C4-A29E-421E-BC63-40923A47CAA0}" type="pres">
      <dgm:prSet presAssocID="{D37F1088-6816-4C1A-A3D1-5A59D35FCDEA}" presName="sibTrans" presStyleCnt="0"/>
      <dgm:spPr/>
    </dgm:pt>
    <dgm:pt modelId="{CB9EB619-643D-4756-A368-8FD73764F28A}" type="pres">
      <dgm:prSet presAssocID="{40689367-159A-4DDB-AEA3-CC509CF6227D}" presName="compNode" presStyleCnt="0"/>
      <dgm:spPr/>
    </dgm:pt>
    <dgm:pt modelId="{A540A932-C1E7-4A95-90C0-017C066C4FB0}" type="pres">
      <dgm:prSet presAssocID="{40689367-159A-4DDB-AEA3-CC509CF6227D}" presName="iconBgRect" presStyleLbl="bgShp" presStyleIdx="1" presStyleCnt="8"/>
      <dgm:spPr/>
    </dgm:pt>
    <dgm:pt modelId="{9BFC4D78-7012-4CFA-9554-F24E450765A2}" type="pres">
      <dgm:prSet presAssocID="{40689367-159A-4DDB-AEA3-CC509CF6227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8E2CD195-B73A-4CB6-9D89-C2EC3DA2D989}" type="pres">
      <dgm:prSet presAssocID="{40689367-159A-4DDB-AEA3-CC509CF6227D}" presName="spaceRect" presStyleCnt="0"/>
      <dgm:spPr/>
    </dgm:pt>
    <dgm:pt modelId="{36D305A3-CAA6-4898-94D8-8128CE168776}" type="pres">
      <dgm:prSet presAssocID="{40689367-159A-4DDB-AEA3-CC509CF6227D}" presName="textRect" presStyleLbl="revTx" presStyleIdx="1" presStyleCnt="8">
        <dgm:presLayoutVars>
          <dgm:chMax val="1"/>
          <dgm:chPref val="1"/>
        </dgm:presLayoutVars>
      </dgm:prSet>
      <dgm:spPr/>
    </dgm:pt>
    <dgm:pt modelId="{DAD5782E-1174-4B16-886D-71D3A98D0B28}" type="pres">
      <dgm:prSet presAssocID="{97882735-9B19-4DE9-8870-953DB8035B99}" presName="sibTrans" presStyleCnt="0"/>
      <dgm:spPr/>
    </dgm:pt>
    <dgm:pt modelId="{773CEAA0-1A11-4FAE-85F6-EA2287A60A7D}" type="pres">
      <dgm:prSet presAssocID="{E7590508-6398-4888-BFF4-390F85ADEB73}" presName="compNode" presStyleCnt="0"/>
      <dgm:spPr/>
    </dgm:pt>
    <dgm:pt modelId="{28E71193-69B4-4ED3-AA5E-D01352E77DD0}" type="pres">
      <dgm:prSet presAssocID="{E7590508-6398-4888-BFF4-390F85ADEB73}" presName="iconBgRect" presStyleLbl="bgShp" presStyleIdx="2" presStyleCnt="8"/>
      <dgm:spPr/>
    </dgm:pt>
    <dgm:pt modelId="{82FF759E-4A88-4D56-ADBE-6CD3DC1B60BD}" type="pres">
      <dgm:prSet presAssocID="{E7590508-6398-4888-BFF4-390F85ADEB73}" presName="iconRect" presStyleLbl="nod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i Ux with solid fill"/>
        </a:ext>
      </dgm:extLst>
    </dgm:pt>
    <dgm:pt modelId="{5717DCF5-47D1-4852-BBCF-57DFF9882BD3}" type="pres">
      <dgm:prSet presAssocID="{E7590508-6398-4888-BFF4-390F85ADEB73}" presName="spaceRect" presStyleCnt="0"/>
      <dgm:spPr/>
    </dgm:pt>
    <dgm:pt modelId="{B8BA9AFA-5849-456C-8A24-B3028ADF70F8}" type="pres">
      <dgm:prSet presAssocID="{E7590508-6398-4888-BFF4-390F85ADEB73}" presName="textRect" presStyleLbl="revTx" presStyleIdx="2" presStyleCnt="8">
        <dgm:presLayoutVars>
          <dgm:chMax val="1"/>
          <dgm:chPref val="1"/>
        </dgm:presLayoutVars>
      </dgm:prSet>
      <dgm:spPr/>
    </dgm:pt>
    <dgm:pt modelId="{4247A64B-4F33-48AF-AADD-728839F0B8F4}" type="pres">
      <dgm:prSet presAssocID="{DADD2245-D860-49A5-B043-D889BD7E8F4A}" presName="sibTrans" presStyleCnt="0"/>
      <dgm:spPr/>
    </dgm:pt>
    <dgm:pt modelId="{57B76CFE-78C9-824B-910F-9018CEE58ABD}" type="pres">
      <dgm:prSet presAssocID="{83EECE24-D8B2-F246-AB66-89CD0605998F}" presName="compNode" presStyleCnt="0"/>
      <dgm:spPr/>
    </dgm:pt>
    <dgm:pt modelId="{62972CFD-A909-3E42-B03A-FDC99C83D0DA}" type="pres">
      <dgm:prSet presAssocID="{83EECE24-D8B2-F246-AB66-89CD0605998F}" presName="iconBgRect" presStyleLbl="bgShp" presStyleIdx="3" presStyleCnt="8"/>
      <dgm:spPr/>
    </dgm:pt>
    <dgm:pt modelId="{1D040A64-EC73-CD4B-B1E5-E6E6D97C044E}" type="pres">
      <dgm:prSet presAssocID="{83EECE24-D8B2-F246-AB66-89CD0605998F}" presName="iconRect" presStyleLbl="node1" presStyleIdx="3" presStyleCnt="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6A5F381C-1E30-7845-8D1E-76F4690BF9A0}" type="pres">
      <dgm:prSet presAssocID="{83EECE24-D8B2-F246-AB66-89CD0605998F}" presName="spaceRect" presStyleCnt="0"/>
      <dgm:spPr/>
    </dgm:pt>
    <dgm:pt modelId="{7B64E055-8A5F-B44A-A149-8869CD9FD61D}" type="pres">
      <dgm:prSet presAssocID="{83EECE24-D8B2-F246-AB66-89CD0605998F}" presName="textRect" presStyleLbl="revTx" presStyleIdx="3" presStyleCnt="8">
        <dgm:presLayoutVars>
          <dgm:chMax val="1"/>
          <dgm:chPref val="1"/>
        </dgm:presLayoutVars>
      </dgm:prSet>
      <dgm:spPr/>
    </dgm:pt>
    <dgm:pt modelId="{20BCAB72-6898-994A-AF7F-1FFFB541CC15}" type="pres">
      <dgm:prSet presAssocID="{EDA79FF9-D227-C34A-B499-D4E85E348EB1}" presName="sibTrans" presStyleCnt="0"/>
      <dgm:spPr/>
    </dgm:pt>
    <dgm:pt modelId="{CCF86A46-357B-D848-87B1-5C9B27682DCC}" type="pres">
      <dgm:prSet presAssocID="{F3188BCA-0154-DF4F-BE41-BB9E8C2B6E05}" presName="compNode" presStyleCnt="0"/>
      <dgm:spPr/>
    </dgm:pt>
    <dgm:pt modelId="{F7681656-49F9-5E4D-B857-DBF0E2EC632F}" type="pres">
      <dgm:prSet presAssocID="{F3188BCA-0154-DF4F-BE41-BB9E8C2B6E05}" presName="iconBgRect" presStyleLbl="bgShp" presStyleIdx="4" presStyleCnt="8"/>
      <dgm:spPr/>
    </dgm:pt>
    <dgm:pt modelId="{C6BD07B0-E8A1-8642-A406-5F902155B789}" type="pres">
      <dgm:prSet presAssocID="{F3188BCA-0154-DF4F-BE41-BB9E8C2B6E05}" presName="iconRect" presStyleLbl="node1" presStyleIdx="4"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Workflow with solid fill"/>
        </a:ext>
      </dgm:extLst>
    </dgm:pt>
    <dgm:pt modelId="{7EDF0354-6A5C-6546-925E-C322F3C09D5B}" type="pres">
      <dgm:prSet presAssocID="{F3188BCA-0154-DF4F-BE41-BB9E8C2B6E05}" presName="spaceRect" presStyleCnt="0"/>
      <dgm:spPr/>
    </dgm:pt>
    <dgm:pt modelId="{2FEF828E-25C6-B64E-85D7-450E727631DF}" type="pres">
      <dgm:prSet presAssocID="{F3188BCA-0154-DF4F-BE41-BB9E8C2B6E05}" presName="textRect" presStyleLbl="revTx" presStyleIdx="4" presStyleCnt="8">
        <dgm:presLayoutVars>
          <dgm:chMax val="1"/>
          <dgm:chPref val="1"/>
        </dgm:presLayoutVars>
      </dgm:prSet>
      <dgm:spPr/>
    </dgm:pt>
    <dgm:pt modelId="{BDA3AED7-9357-D749-A10F-183AF6FBA4F3}" type="pres">
      <dgm:prSet presAssocID="{49149F24-B811-C14C-9399-7D8BF7F5D1D9}" presName="sibTrans" presStyleCnt="0"/>
      <dgm:spPr/>
    </dgm:pt>
    <dgm:pt modelId="{76D5830B-1CF6-8542-8D33-F57AB3D24970}" type="pres">
      <dgm:prSet presAssocID="{EF59E11B-0AA0-8847-BC0C-D0FE469F1741}" presName="compNode" presStyleCnt="0"/>
      <dgm:spPr/>
    </dgm:pt>
    <dgm:pt modelId="{4CAF42C4-B599-6A40-A8C1-909167D95FA6}" type="pres">
      <dgm:prSet presAssocID="{EF59E11B-0AA0-8847-BC0C-D0FE469F1741}" presName="iconBgRect" presStyleLbl="bgShp" presStyleIdx="5" presStyleCnt="8"/>
      <dgm:spPr/>
    </dgm:pt>
    <dgm:pt modelId="{EDDDC443-E25A-6848-A4AB-75C83FBD333B}" type="pres">
      <dgm:prSet presAssocID="{EF59E11B-0AA0-8847-BC0C-D0FE469F1741}" presName="iconRect" presStyleLbl="node1" presStyleIdx="5" presStyleCnt="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Eye with solid fill"/>
        </a:ext>
      </dgm:extLst>
    </dgm:pt>
    <dgm:pt modelId="{1DEF2744-A75B-AA44-9B86-C540652B88EF}" type="pres">
      <dgm:prSet presAssocID="{EF59E11B-0AA0-8847-BC0C-D0FE469F1741}" presName="spaceRect" presStyleCnt="0"/>
      <dgm:spPr/>
    </dgm:pt>
    <dgm:pt modelId="{9614102A-A8D4-C448-9750-C0B60018F44D}" type="pres">
      <dgm:prSet presAssocID="{EF59E11B-0AA0-8847-BC0C-D0FE469F1741}" presName="textRect" presStyleLbl="revTx" presStyleIdx="5" presStyleCnt="8">
        <dgm:presLayoutVars>
          <dgm:chMax val="1"/>
          <dgm:chPref val="1"/>
        </dgm:presLayoutVars>
      </dgm:prSet>
      <dgm:spPr/>
    </dgm:pt>
    <dgm:pt modelId="{4E326FEA-3AD3-6B4D-9C4B-41906121EAF4}" type="pres">
      <dgm:prSet presAssocID="{68AFD949-AACB-FA44-BCA7-3BBF5298DE30}" presName="sibTrans" presStyleCnt="0"/>
      <dgm:spPr/>
    </dgm:pt>
    <dgm:pt modelId="{60D2FB84-26C6-4B31-8F2F-B1B1B8C27761}" type="pres">
      <dgm:prSet presAssocID="{F1A914FD-0C2A-4A3C-B5CA-2FD81FA4053D}" presName="compNode" presStyleCnt="0"/>
      <dgm:spPr/>
    </dgm:pt>
    <dgm:pt modelId="{DA9A55DE-0202-4FC3-8D02-629229D1C9FC}" type="pres">
      <dgm:prSet presAssocID="{F1A914FD-0C2A-4A3C-B5CA-2FD81FA4053D}" presName="iconBgRect" presStyleLbl="bgShp" presStyleIdx="6" presStyleCnt="8"/>
      <dgm:spPr/>
    </dgm:pt>
    <dgm:pt modelId="{C84131FE-BB7F-4138-875F-FC6EE5CE8FB7}" type="pres">
      <dgm:prSet presAssocID="{F1A914FD-0C2A-4A3C-B5CA-2FD81FA4053D}"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ightbulb"/>
        </a:ext>
      </dgm:extLst>
    </dgm:pt>
    <dgm:pt modelId="{BD1DF992-FE05-460E-A683-416E1D9BBBEA}" type="pres">
      <dgm:prSet presAssocID="{F1A914FD-0C2A-4A3C-B5CA-2FD81FA4053D}" presName="spaceRect" presStyleCnt="0"/>
      <dgm:spPr/>
    </dgm:pt>
    <dgm:pt modelId="{3B5C21B2-6A38-4361-B4B6-0393F88F56EF}" type="pres">
      <dgm:prSet presAssocID="{F1A914FD-0C2A-4A3C-B5CA-2FD81FA4053D}" presName="textRect" presStyleLbl="revTx" presStyleIdx="6" presStyleCnt="8">
        <dgm:presLayoutVars>
          <dgm:chMax val="1"/>
          <dgm:chPref val="1"/>
        </dgm:presLayoutVars>
      </dgm:prSet>
      <dgm:spPr/>
    </dgm:pt>
    <dgm:pt modelId="{4CB0BA0E-3064-684E-9DDF-37A847E831CC}" type="pres">
      <dgm:prSet presAssocID="{8B35AF1A-F9E5-4B24-B0F4-1521133C27B0}" presName="sibTrans" presStyleCnt="0"/>
      <dgm:spPr/>
    </dgm:pt>
    <dgm:pt modelId="{4D53C55D-6980-A143-9A48-B9D42CF13CAB}" type="pres">
      <dgm:prSet presAssocID="{68E7AAE2-D6BC-D04A-8BA6-18F2D3F0DCF5}" presName="compNode" presStyleCnt="0"/>
      <dgm:spPr/>
    </dgm:pt>
    <dgm:pt modelId="{E912BD31-08F0-F542-81D6-9AA0C71E27D1}" type="pres">
      <dgm:prSet presAssocID="{68E7AAE2-D6BC-D04A-8BA6-18F2D3F0DCF5}" presName="iconBgRect" presStyleLbl="bgShp" presStyleIdx="7" presStyleCnt="8"/>
      <dgm:spPr/>
    </dgm:pt>
    <dgm:pt modelId="{4E36F380-4506-5A4C-B118-EABCDAB12461}" type="pres">
      <dgm:prSet presAssocID="{68E7AAE2-D6BC-D04A-8BA6-18F2D3F0DCF5}" presName="iconRect" presStyleLbl="node1" presStyleIdx="7" presStyleCnt="8"/>
      <dgm:spPr>
        <a:blipFill>
          <a:blip xmlns:r="http://schemas.openxmlformats.org/officeDocument/2006/relationships" r:embed="rId15">
            <a:extLst>
              <a:ext uri="{96DAC541-7B7A-43D3-8B79-37D633B846F1}">
                <asvg:svgBlip xmlns:asvg="http://schemas.microsoft.com/office/drawing/2016/SVG/main" r:embed="rId16"/>
              </a:ext>
            </a:extLst>
          </a:blip>
          <a:stretch>
            <a:fillRect/>
          </a:stretch>
        </a:blipFill>
      </dgm:spPr>
    </dgm:pt>
    <dgm:pt modelId="{00219160-3DE0-9D4C-8F08-FF50E0DA2FE5}" type="pres">
      <dgm:prSet presAssocID="{68E7AAE2-D6BC-D04A-8BA6-18F2D3F0DCF5}" presName="spaceRect" presStyleCnt="0"/>
      <dgm:spPr/>
    </dgm:pt>
    <dgm:pt modelId="{BF6BC510-852B-214B-863B-521BD0121D74}" type="pres">
      <dgm:prSet presAssocID="{68E7AAE2-D6BC-D04A-8BA6-18F2D3F0DCF5}" presName="textRect" presStyleLbl="revTx" presStyleIdx="7" presStyleCnt="8">
        <dgm:presLayoutVars>
          <dgm:chMax val="1"/>
          <dgm:chPref val="1"/>
        </dgm:presLayoutVars>
      </dgm:prSet>
      <dgm:spPr/>
    </dgm:pt>
  </dgm:ptLst>
  <dgm:cxnLst>
    <dgm:cxn modelId="{80E0112A-7832-6245-B8C3-2C32ACC65176}" type="presOf" srcId="{EF59E11B-0AA0-8847-BC0C-D0FE469F1741}" destId="{9614102A-A8D4-C448-9750-C0B60018F44D}" srcOrd="0" destOrd="0" presId="urn:microsoft.com/office/officeart/2018/5/layout/IconCircleLabelList"/>
    <dgm:cxn modelId="{2D4C2F3C-8AEF-4506-93DA-518516C82D52}" srcId="{ADDFE784-1FF4-421B-9F4E-65400603A438}" destId="{F1A914FD-0C2A-4A3C-B5CA-2FD81FA4053D}" srcOrd="6" destOrd="0" parTransId="{677A7573-9E9C-4465-8344-8758D287EF9B}" sibTransId="{8B35AF1A-F9E5-4B24-B0F4-1521133C27B0}"/>
    <dgm:cxn modelId="{D94C2365-08CB-1C4D-ACFF-5C55625FA70A}" type="presOf" srcId="{ADDFE784-1FF4-421B-9F4E-65400603A438}" destId="{5826103D-D20E-479F-82B0-1811CB348C3A}" srcOrd="0" destOrd="0" presId="urn:microsoft.com/office/officeart/2018/5/layout/IconCircleLabelList"/>
    <dgm:cxn modelId="{74638366-A81E-42B2-877A-8C8394EF95BA}" srcId="{ADDFE784-1FF4-421B-9F4E-65400603A438}" destId="{E7590508-6398-4888-BFF4-390F85ADEB73}" srcOrd="2" destOrd="0" parTransId="{BA670F61-A5E8-4851-A81E-48D8648A49F7}" sibTransId="{DADD2245-D860-49A5-B043-D889BD7E8F4A}"/>
    <dgm:cxn modelId="{18991F69-46DE-484C-BC7C-96270499ABCC}" srcId="{ADDFE784-1FF4-421B-9F4E-65400603A438}" destId="{F3188BCA-0154-DF4F-BE41-BB9E8C2B6E05}" srcOrd="4" destOrd="0" parTransId="{D551E37D-4689-194E-8E4D-CBA2E0FB0854}" sibTransId="{49149F24-B811-C14C-9399-7D8BF7F5D1D9}"/>
    <dgm:cxn modelId="{3EFEF86E-F25C-4C4E-98EA-2FF631F0B1A3}" type="presOf" srcId="{40689367-159A-4DDB-AEA3-CC509CF6227D}" destId="{36D305A3-CAA6-4898-94D8-8128CE168776}" srcOrd="0" destOrd="0" presId="urn:microsoft.com/office/officeart/2018/5/layout/IconCircleLabelList"/>
    <dgm:cxn modelId="{6AE8C273-6FFB-6341-A715-FB1749226172}" type="presOf" srcId="{F1A914FD-0C2A-4A3C-B5CA-2FD81FA4053D}" destId="{3B5C21B2-6A38-4361-B4B6-0393F88F56EF}" srcOrd="0" destOrd="0" presId="urn:microsoft.com/office/officeart/2018/5/layout/IconCircleLabelList"/>
    <dgm:cxn modelId="{D70C9258-A4A7-864E-B3E8-42640D5C2889}" type="presOf" srcId="{B73F9145-DBEB-4A98-93CA-CC56F51E3C3D}" destId="{2C3BB53E-6EC3-414D-9A2C-54F18544ACDA}" srcOrd="0" destOrd="0" presId="urn:microsoft.com/office/officeart/2018/5/layout/IconCircleLabelList"/>
    <dgm:cxn modelId="{328202A1-D34D-7847-AE0C-80F542AD8DB1}" srcId="{ADDFE784-1FF4-421B-9F4E-65400603A438}" destId="{68E7AAE2-D6BC-D04A-8BA6-18F2D3F0DCF5}" srcOrd="7" destOrd="0" parTransId="{B4DD352C-6A3B-704B-B4D8-9463F79553F2}" sibTransId="{7C438E5F-DFAA-144C-912A-3B61641CEBC4}"/>
    <dgm:cxn modelId="{543789B2-6020-9742-9729-E9764DA23176}" srcId="{ADDFE784-1FF4-421B-9F4E-65400603A438}" destId="{83EECE24-D8B2-F246-AB66-89CD0605998F}" srcOrd="3" destOrd="0" parTransId="{683B9BB0-44FE-A344-87CE-9D0D9B829CC7}" sibTransId="{EDA79FF9-D227-C34A-B499-D4E85E348EB1}"/>
    <dgm:cxn modelId="{7FE001C2-B8E1-E04C-83D7-4E8E493E923A}" type="presOf" srcId="{83EECE24-D8B2-F246-AB66-89CD0605998F}" destId="{7B64E055-8A5F-B44A-A149-8869CD9FD61D}" srcOrd="0" destOrd="0" presId="urn:microsoft.com/office/officeart/2018/5/layout/IconCircleLabelList"/>
    <dgm:cxn modelId="{447DDEC2-636E-1D42-8775-4FD0F3CE8194}" type="presOf" srcId="{68E7AAE2-D6BC-D04A-8BA6-18F2D3F0DCF5}" destId="{BF6BC510-852B-214B-863B-521BD0121D74}" srcOrd="0" destOrd="0" presId="urn:microsoft.com/office/officeart/2018/5/layout/IconCircleLabelList"/>
    <dgm:cxn modelId="{FC60A5C4-FB37-4342-8558-78D2C11A49C4}" srcId="{ADDFE784-1FF4-421B-9F4E-65400603A438}" destId="{40689367-159A-4DDB-AEA3-CC509CF6227D}" srcOrd="1" destOrd="0" parTransId="{C3D15D19-0910-4712-A345-B7A907ADCC6B}" sibTransId="{97882735-9B19-4DE9-8870-953DB8035B99}"/>
    <dgm:cxn modelId="{2050D4DF-BA4A-0148-B1F3-991F3581760B}" type="presOf" srcId="{E7590508-6398-4888-BFF4-390F85ADEB73}" destId="{B8BA9AFA-5849-456C-8A24-B3028ADF70F8}" srcOrd="0" destOrd="0" presId="urn:microsoft.com/office/officeart/2018/5/layout/IconCircleLabelList"/>
    <dgm:cxn modelId="{D10FF9E2-914A-1749-A35D-D131B43936AF}" type="presOf" srcId="{F3188BCA-0154-DF4F-BE41-BB9E8C2B6E05}" destId="{2FEF828E-25C6-B64E-85D7-450E727631DF}" srcOrd="0" destOrd="0" presId="urn:microsoft.com/office/officeart/2018/5/layout/IconCircleLabelList"/>
    <dgm:cxn modelId="{C43BDAF0-A1C0-4A0C-9331-1BDDFE93C4EE}" srcId="{ADDFE784-1FF4-421B-9F4E-65400603A438}" destId="{B73F9145-DBEB-4A98-93CA-CC56F51E3C3D}" srcOrd="0" destOrd="0" parTransId="{BB043634-DB02-479D-B65E-4B2C9FF8E27F}" sibTransId="{D37F1088-6816-4C1A-A3D1-5A59D35FCDEA}"/>
    <dgm:cxn modelId="{0A83C8F8-F14D-8643-AEA9-A6255AEF8D41}" srcId="{ADDFE784-1FF4-421B-9F4E-65400603A438}" destId="{EF59E11B-0AA0-8847-BC0C-D0FE469F1741}" srcOrd="5" destOrd="0" parTransId="{2152F965-791E-4C48-9295-417995585B10}" sibTransId="{68AFD949-AACB-FA44-BCA7-3BBF5298DE30}"/>
    <dgm:cxn modelId="{011D1799-0ABA-A048-A7D8-37C3D0A69E11}" type="presParOf" srcId="{5826103D-D20E-479F-82B0-1811CB348C3A}" destId="{32BD2DBA-C5B5-4F7D-BA1E-71CC4BEA34C9}" srcOrd="0" destOrd="0" presId="urn:microsoft.com/office/officeart/2018/5/layout/IconCircleLabelList"/>
    <dgm:cxn modelId="{F7E4DA65-7F41-924A-A8BE-A2430071E655}" type="presParOf" srcId="{32BD2DBA-C5B5-4F7D-BA1E-71CC4BEA34C9}" destId="{E1A7568A-D8C6-4B11-AD8D-280377AED2FD}" srcOrd="0" destOrd="0" presId="urn:microsoft.com/office/officeart/2018/5/layout/IconCircleLabelList"/>
    <dgm:cxn modelId="{E53965CB-7CE9-3446-91F5-61A78B57F8D3}" type="presParOf" srcId="{32BD2DBA-C5B5-4F7D-BA1E-71CC4BEA34C9}" destId="{2A59ADDE-B275-41A7-8063-4CED6C14F931}" srcOrd="1" destOrd="0" presId="urn:microsoft.com/office/officeart/2018/5/layout/IconCircleLabelList"/>
    <dgm:cxn modelId="{B6F43075-A668-3947-9E9A-75442C8E8C87}" type="presParOf" srcId="{32BD2DBA-C5B5-4F7D-BA1E-71CC4BEA34C9}" destId="{B6E799DB-DB93-48D7-AB9C-96EBBAB0FB3B}" srcOrd="2" destOrd="0" presId="urn:microsoft.com/office/officeart/2018/5/layout/IconCircleLabelList"/>
    <dgm:cxn modelId="{A8B21115-EEC4-054A-9569-AD7FF2CFDD72}" type="presParOf" srcId="{32BD2DBA-C5B5-4F7D-BA1E-71CC4BEA34C9}" destId="{2C3BB53E-6EC3-414D-9A2C-54F18544ACDA}" srcOrd="3" destOrd="0" presId="urn:microsoft.com/office/officeart/2018/5/layout/IconCircleLabelList"/>
    <dgm:cxn modelId="{19315E74-8282-9B4A-832A-F32582475471}" type="presParOf" srcId="{5826103D-D20E-479F-82B0-1811CB348C3A}" destId="{82A6E1C4-A29E-421E-BC63-40923A47CAA0}" srcOrd="1" destOrd="0" presId="urn:microsoft.com/office/officeart/2018/5/layout/IconCircleLabelList"/>
    <dgm:cxn modelId="{D14A9228-BD25-BD49-AEE7-015778F01C70}" type="presParOf" srcId="{5826103D-D20E-479F-82B0-1811CB348C3A}" destId="{CB9EB619-643D-4756-A368-8FD73764F28A}" srcOrd="2" destOrd="0" presId="urn:microsoft.com/office/officeart/2018/5/layout/IconCircleLabelList"/>
    <dgm:cxn modelId="{76CD966F-F0A5-3045-951E-08A06903B763}" type="presParOf" srcId="{CB9EB619-643D-4756-A368-8FD73764F28A}" destId="{A540A932-C1E7-4A95-90C0-017C066C4FB0}" srcOrd="0" destOrd="0" presId="urn:microsoft.com/office/officeart/2018/5/layout/IconCircleLabelList"/>
    <dgm:cxn modelId="{9D1CCB09-276B-8F4E-B6EA-26B0DB2C169B}" type="presParOf" srcId="{CB9EB619-643D-4756-A368-8FD73764F28A}" destId="{9BFC4D78-7012-4CFA-9554-F24E450765A2}" srcOrd="1" destOrd="0" presId="urn:microsoft.com/office/officeart/2018/5/layout/IconCircleLabelList"/>
    <dgm:cxn modelId="{26140B49-7084-844D-9899-F44CB49466B5}" type="presParOf" srcId="{CB9EB619-643D-4756-A368-8FD73764F28A}" destId="{8E2CD195-B73A-4CB6-9D89-C2EC3DA2D989}" srcOrd="2" destOrd="0" presId="urn:microsoft.com/office/officeart/2018/5/layout/IconCircleLabelList"/>
    <dgm:cxn modelId="{3D77C40B-78B2-F348-B233-01285851EFD0}" type="presParOf" srcId="{CB9EB619-643D-4756-A368-8FD73764F28A}" destId="{36D305A3-CAA6-4898-94D8-8128CE168776}" srcOrd="3" destOrd="0" presId="urn:microsoft.com/office/officeart/2018/5/layout/IconCircleLabelList"/>
    <dgm:cxn modelId="{D69EE6B5-59B5-D14B-8B94-0F1A24D461E0}" type="presParOf" srcId="{5826103D-D20E-479F-82B0-1811CB348C3A}" destId="{DAD5782E-1174-4B16-886D-71D3A98D0B28}" srcOrd="3" destOrd="0" presId="urn:microsoft.com/office/officeart/2018/5/layout/IconCircleLabelList"/>
    <dgm:cxn modelId="{2AAF0E8D-2ADA-774A-9FB2-73096563456D}" type="presParOf" srcId="{5826103D-D20E-479F-82B0-1811CB348C3A}" destId="{773CEAA0-1A11-4FAE-85F6-EA2287A60A7D}" srcOrd="4" destOrd="0" presId="urn:microsoft.com/office/officeart/2018/5/layout/IconCircleLabelList"/>
    <dgm:cxn modelId="{41B2FCF0-BD7B-634F-924D-3A970225E21A}" type="presParOf" srcId="{773CEAA0-1A11-4FAE-85F6-EA2287A60A7D}" destId="{28E71193-69B4-4ED3-AA5E-D01352E77DD0}" srcOrd="0" destOrd="0" presId="urn:microsoft.com/office/officeart/2018/5/layout/IconCircleLabelList"/>
    <dgm:cxn modelId="{171840A2-30E5-5E4B-A3DF-FC9C38CD49AF}" type="presParOf" srcId="{773CEAA0-1A11-4FAE-85F6-EA2287A60A7D}" destId="{82FF759E-4A88-4D56-ADBE-6CD3DC1B60BD}" srcOrd="1" destOrd="0" presId="urn:microsoft.com/office/officeart/2018/5/layout/IconCircleLabelList"/>
    <dgm:cxn modelId="{4B690A87-FD27-834A-9014-A694A73B7BD3}" type="presParOf" srcId="{773CEAA0-1A11-4FAE-85F6-EA2287A60A7D}" destId="{5717DCF5-47D1-4852-BBCF-57DFF9882BD3}" srcOrd="2" destOrd="0" presId="urn:microsoft.com/office/officeart/2018/5/layout/IconCircleLabelList"/>
    <dgm:cxn modelId="{D470438F-316F-5144-9A3D-CD3AD36309A6}" type="presParOf" srcId="{773CEAA0-1A11-4FAE-85F6-EA2287A60A7D}" destId="{B8BA9AFA-5849-456C-8A24-B3028ADF70F8}" srcOrd="3" destOrd="0" presId="urn:microsoft.com/office/officeart/2018/5/layout/IconCircleLabelList"/>
    <dgm:cxn modelId="{A96E6ACF-E19C-2041-ACAF-76B353141146}" type="presParOf" srcId="{5826103D-D20E-479F-82B0-1811CB348C3A}" destId="{4247A64B-4F33-48AF-AADD-728839F0B8F4}" srcOrd="5" destOrd="0" presId="urn:microsoft.com/office/officeart/2018/5/layout/IconCircleLabelList"/>
    <dgm:cxn modelId="{4DE2B126-F7EC-D34C-8E53-D544079BA4DB}" type="presParOf" srcId="{5826103D-D20E-479F-82B0-1811CB348C3A}" destId="{57B76CFE-78C9-824B-910F-9018CEE58ABD}" srcOrd="6" destOrd="0" presId="urn:microsoft.com/office/officeart/2018/5/layout/IconCircleLabelList"/>
    <dgm:cxn modelId="{2C99B867-F421-F74C-8515-4FDA119ECE44}" type="presParOf" srcId="{57B76CFE-78C9-824B-910F-9018CEE58ABD}" destId="{62972CFD-A909-3E42-B03A-FDC99C83D0DA}" srcOrd="0" destOrd="0" presId="urn:microsoft.com/office/officeart/2018/5/layout/IconCircleLabelList"/>
    <dgm:cxn modelId="{D0499F95-6227-B741-8ED5-6A9EAF98831A}" type="presParOf" srcId="{57B76CFE-78C9-824B-910F-9018CEE58ABD}" destId="{1D040A64-EC73-CD4B-B1E5-E6E6D97C044E}" srcOrd="1" destOrd="0" presId="urn:microsoft.com/office/officeart/2018/5/layout/IconCircleLabelList"/>
    <dgm:cxn modelId="{8C761063-AF4B-8A42-A82C-770310C5286F}" type="presParOf" srcId="{57B76CFE-78C9-824B-910F-9018CEE58ABD}" destId="{6A5F381C-1E30-7845-8D1E-76F4690BF9A0}" srcOrd="2" destOrd="0" presId="urn:microsoft.com/office/officeart/2018/5/layout/IconCircleLabelList"/>
    <dgm:cxn modelId="{B197D223-34CE-5F41-AE80-474191781CF1}" type="presParOf" srcId="{57B76CFE-78C9-824B-910F-9018CEE58ABD}" destId="{7B64E055-8A5F-B44A-A149-8869CD9FD61D}" srcOrd="3" destOrd="0" presId="urn:microsoft.com/office/officeart/2018/5/layout/IconCircleLabelList"/>
    <dgm:cxn modelId="{37F23967-739C-CD42-9216-BB634A57D009}" type="presParOf" srcId="{5826103D-D20E-479F-82B0-1811CB348C3A}" destId="{20BCAB72-6898-994A-AF7F-1FFFB541CC15}" srcOrd="7" destOrd="0" presId="urn:microsoft.com/office/officeart/2018/5/layout/IconCircleLabelList"/>
    <dgm:cxn modelId="{01BD3AE1-0CB6-F048-A91E-99095C82661F}" type="presParOf" srcId="{5826103D-D20E-479F-82B0-1811CB348C3A}" destId="{CCF86A46-357B-D848-87B1-5C9B27682DCC}" srcOrd="8" destOrd="0" presId="urn:microsoft.com/office/officeart/2018/5/layout/IconCircleLabelList"/>
    <dgm:cxn modelId="{CA90BEC1-588E-394F-B9F7-8714876E45AD}" type="presParOf" srcId="{CCF86A46-357B-D848-87B1-5C9B27682DCC}" destId="{F7681656-49F9-5E4D-B857-DBF0E2EC632F}" srcOrd="0" destOrd="0" presId="urn:microsoft.com/office/officeart/2018/5/layout/IconCircleLabelList"/>
    <dgm:cxn modelId="{3D12DB5A-D15C-BB4D-A560-9F996FF1E014}" type="presParOf" srcId="{CCF86A46-357B-D848-87B1-5C9B27682DCC}" destId="{C6BD07B0-E8A1-8642-A406-5F902155B789}" srcOrd="1" destOrd="0" presId="urn:microsoft.com/office/officeart/2018/5/layout/IconCircleLabelList"/>
    <dgm:cxn modelId="{850F1F83-08F3-D649-BF3A-58B2A834ACFB}" type="presParOf" srcId="{CCF86A46-357B-D848-87B1-5C9B27682DCC}" destId="{7EDF0354-6A5C-6546-925E-C322F3C09D5B}" srcOrd="2" destOrd="0" presId="urn:microsoft.com/office/officeart/2018/5/layout/IconCircleLabelList"/>
    <dgm:cxn modelId="{646457BE-4C38-3946-84DF-348AB4D9E33E}" type="presParOf" srcId="{CCF86A46-357B-D848-87B1-5C9B27682DCC}" destId="{2FEF828E-25C6-B64E-85D7-450E727631DF}" srcOrd="3" destOrd="0" presId="urn:microsoft.com/office/officeart/2018/5/layout/IconCircleLabelList"/>
    <dgm:cxn modelId="{6649C73E-57C3-814D-8907-57D11F089001}" type="presParOf" srcId="{5826103D-D20E-479F-82B0-1811CB348C3A}" destId="{BDA3AED7-9357-D749-A10F-183AF6FBA4F3}" srcOrd="9" destOrd="0" presId="urn:microsoft.com/office/officeart/2018/5/layout/IconCircleLabelList"/>
    <dgm:cxn modelId="{5E1941EE-ED92-EC45-BFD4-BAA03C4FEAF3}" type="presParOf" srcId="{5826103D-D20E-479F-82B0-1811CB348C3A}" destId="{76D5830B-1CF6-8542-8D33-F57AB3D24970}" srcOrd="10" destOrd="0" presId="urn:microsoft.com/office/officeart/2018/5/layout/IconCircleLabelList"/>
    <dgm:cxn modelId="{581386B1-315C-2F44-BD6E-328440E48324}" type="presParOf" srcId="{76D5830B-1CF6-8542-8D33-F57AB3D24970}" destId="{4CAF42C4-B599-6A40-A8C1-909167D95FA6}" srcOrd="0" destOrd="0" presId="urn:microsoft.com/office/officeart/2018/5/layout/IconCircleLabelList"/>
    <dgm:cxn modelId="{334D83AB-D192-A442-9391-2F5F9A71B224}" type="presParOf" srcId="{76D5830B-1CF6-8542-8D33-F57AB3D24970}" destId="{EDDDC443-E25A-6848-A4AB-75C83FBD333B}" srcOrd="1" destOrd="0" presId="urn:microsoft.com/office/officeart/2018/5/layout/IconCircleLabelList"/>
    <dgm:cxn modelId="{3983436E-C6DE-3942-AEA3-6C2C5FD0C3B2}" type="presParOf" srcId="{76D5830B-1CF6-8542-8D33-F57AB3D24970}" destId="{1DEF2744-A75B-AA44-9B86-C540652B88EF}" srcOrd="2" destOrd="0" presId="urn:microsoft.com/office/officeart/2018/5/layout/IconCircleLabelList"/>
    <dgm:cxn modelId="{3BC3906E-0179-BF4F-BEDE-30FF03A12F5D}" type="presParOf" srcId="{76D5830B-1CF6-8542-8D33-F57AB3D24970}" destId="{9614102A-A8D4-C448-9750-C0B60018F44D}" srcOrd="3" destOrd="0" presId="urn:microsoft.com/office/officeart/2018/5/layout/IconCircleLabelList"/>
    <dgm:cxn modelId="{D9880DA6-C6D5-DB4D-8AA2-A6501F3F7839}" type="presParOf" srcId="{5826103D-D20E-479F-82B0-1811CB348C3A}" destId="{4E326FEA-3AD3-6B4D-9C4B-41906121EAF4}" srcOrd="11" destOrd="0" presId="urn:microsoft.com/office/officeart/2018/5/layout/IconCircleLabelList"/>
    <dgm:cxn modelId="{28BA9447-4F35-7B4F-9F04-B6E4D9E49F28}" type="presParOf" srcId="{5826103D-D20E-479F-82B0-1811CB348C3A}" destId="{60D2FB84-26C6-4B31-8F2F-B1B1B8C27761}" srcOrd="12" destOrd="0" presId="urn:microsoft.com/office/officeart/2018/5/layout/IconCircleLabelList"/>
    <dgm:cxn modelId="{49DDADA9-6103-EE46-8ABD-E047EF2FB67C}" type="presParOf" srcId="{60D2FB84-26C6-4B31-8F2F-B1B1B8C27761}" destId="{DA9A55DE-0202-4FC3-8D02-629229D1C9FC}" srcOrd="0" destOrd="0" presId="urn:microsoft.com/office/officeart/2018/5/layout/IconCircleLabelList"/>
    <dgm:cxn modelId="{9BC84A2A-A79F-3545-8217-FA005DAF4842}" type="presParOf" srcId="{60D2FB84-26C6-4B31-8F2F-B1B1B8C27761}" destId="{C84131FE-BB7F-4138-875F-FC6EE5CE8FB7}" srcOrd="1" destOrd="0" presId="urn:microsoft.com/office/officeart/2018/5/layout/IconCircleLabelList"/>
    <dgm:cxn modelId="{90A5E381-CDCE-BC4E-AA38-F3BA68DD6D4D}" type="presParOf" srcId="{60D2FB84-26C6-4B31-8F2F-B1B1B8C27761}" destId="{BD1DF992-FE05-460E-A683-416E1D9BBBEA}" srcOrd="2" destOrd="0" presId="urn:microsoft.com/office/officeart/2018/5/layout/IconCircleLabelList"/>
    <dgm:cxn modelId="{FFC79047-2DBF-E341-95AD-5C0A86CF9020}" type="presParOf" srcId="{60D2FB84-26C6-4B31-8F2F-B1B1B8C27761}" destId="{3B5C21B2-6A38-4361-B4B6-0393F88F56EF}" srcOrd="3" destOrd="0" presId="urn:microsoft.com/office/officeart/2018/5/layout/IconCircleLabelList"/>
    <dgm:cxn modelId="{FC5E3AF5-C2BB-3148-902E-B1EFF29B7FB0}" type="presParOf" srcId="{5826103D-D20E-479F-82B0-1811CB348C3A}" destId="{4CB0BA0E-3064-684E-9DDF-37A847E831CC}" srcOrd="13" destOrd="0" presId="urn:microsoft.com/office/officeart/2018/5/layout/IconCircleLabelList"/>
    <dgm:cxn modelId="{0DD7380E-61F0-0746-8AB1-279756267986}" type="presParOf" srcId="{5826103D-D20E-479F-82B0-1811CB348C3A}" destId="{4D53C55D-6980-A143-9A48-B9D42CF13CAB}" srcOrd="14" destOrd="0" presId="urn:microsoft.com/office/officeart/2018/5/layout/IconCircleLabelList"/>
    <dgm:cxn modelId="{2D178FE1-5014-CF42-AC54-F208F0BAE967}" type="presParOf" srcId="{4D53C55D-6980-A143-9A48-B9D42CF13CAB}" destId="{E912BD31-08F0-F542-81D6-9AA0C71E27D1}" srcOrd="0" destOrd="0" presId="urn:microsoft.com/office/officeart/2018/5/layout/IconCircleLabelList"/>
    <dgm:cxn modelId="{E0741485-57CF-C04E-988C-1A0B2ECA25F5}" type="presParOf" srcId="{4D53C55D-6980-A143-9A48-B9D42CF13CAB}" destId="{4E36F380-4506-5A4C-B118-EABCDAB12461}" srcOrd="1" destOrd="0" presId="urn:microsoft.com/office/officeart/2018/5/layout/IconCircleLabelList"/>
    <dgm:cxn modelId="{E050AC8E-C743-0049-AFB0-D80412264FC5}" type="presParOf" srcId="{4D53C55D-6980-A143-9A48-B9D42CF13CAB}" destId="{00219160-3DE0-9D4C-8F08-FF50E0DA2FE5}" srcOrd="2" destOrd="0" presId="urn:microsoft.com/office/officeart/2018/5/layout/IconCircleLabelList"/>
    <dgm:cxn modelId="{DBC1FCD3-638E-B54F-B377-47E2DEF4AFBF}" type="presParOf" srcId="{4D53C55D-6980-A143-9A48-B9D42CF13CAB}" destId="{BF6BC510-852B-214B-863B-521BD0121D7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811B48-01E3-49B0-BA7A-6E54F4C9E1E7}" type="doc">
      <dgm:prSet loTypeId="urn:microsoft.com/office/officeart/2018/2/layout/IconVerticalSolidList" loCatId="icon" qsTypeId="urn:microsoft.com/office/officeart/2005/8/quickstyle/3d2" qsCatId="3D" csTypeId="urn:microsoft.com/office/officeart/2005/8/colors/accent1_3" csCatId="accent1" phldr="1"/>
      <dgm:spPr/>
      <dgm:t>
        <a:bodyPr/>
        <a:lstStyle/>
        <a:p>
          <a:endParaRPr lang="en-US"/>
        </a:p>
      </dgm:t>
    </dgm:pt>
    <dgm:pt modelId="{C63F39F2-75C6-40D9-ACD2-6E5E28C1675E}">
      <dgm:prSet phldr="0"/>
      <dgm:spPr/>
      <dgm:t>
        <a:bodyPr/>
        <a:lstStyle/>
        <a:p>
          <a:pPr>
            <a:lnSpc>
              <a:spcPct val="100000"/>
            </a:lnSpc>
          </a:pPr>
          <a:r>
            <a:rPr lang="en-US">
              <a:solidFill>
                <a:schemeClr val="bg1"/>
              </a:solidFill>
              <a:latin typeface="Gill Sans MT" panose="020B0502020104020203"/>
            </a:rPr>
            <a:t> Captura</a:t>
          </a:r>
          <a:endParaRPr lang="en-US">
            <a:solidFill>
              <a:schemeClr val="bg1"/>
            </a:solidFill>
          </a:endParaRPr>
        </a:p>
      </dgm:t>
    </dgm:pt>
    <dgm:pt modelId="{7288D68F-AC03-4B0D-AE13-C67F92F1C8BC}" type="parTrans" cxnId="{949D6195-3753-4D1A-83AE-BB441DA4431B}">
      <dgm:prSet/>
      <dgm:spPr/>
      <dgm:t>
        <a:bodyPr/>
        <a:lstStyle/>
        <a:p>
          <a:endParaRPr lang="en-US"/>
        </a:p>
      </dgm:t>
    </dgm:pt>
    <dgm:pt modelId="{77045464-FB91-44D4-934D-B74E164C3677}" type="sibTrans" cxnId="{949D6195-3753-4D1A-83AE-BB441DA4431B}">
      <dgm:prSet/>
      <dgm:spPr/>
      <dgm:t>
        <a:bodyPr/>
        <a:lstStyle/>
        <a:p>
          <a:endParaRPr lang="en-US"/>
        </a:p>
      </dgm:t>
    </dgm:pt>
    <dgm:pt modelId="{E8FBEBFE-955A-43F6-945D-EEC83116C2AE}">
      <dgm:prSet/>
      <dgm:spPr/>
      <dgm:t>
        <a:bodyPr/>
        <a:lstStyle/>
        <a:p>
          <a:pPr>
            <a:lnSpc>
              <a:spcPct val="100000"/>
            </a:lnSpc>
          </a:pPr>
          <a:r>
            <a:rPr lang="en-US">
              <a:latin typeface="Gill Sans MT" panose="020B0502020104020203"/>
            </a:rPr>
            <a:t> </a:t>
          </a:r>
          <a:r>
            <a:rPr lang="en-US">
              <a:solidFill>
                <a:schemeClr val="bg1"/>
              </a:solidFill>
              <a:latin typeface="Gill Sans MT" panose="020B0502020104020203"/>
            </a:rPr>
            <a:t>Comércio</a:t>
          </a:r>
        </a:p>
      </dgm:t>
    </dgm:pt>
    <dgm:pt modelId="{084F0450-264A-4BE3-B1F1-AD36CDEB0BBF}" type="parTrans" cxnId="{530A2099-A89C-4FBE-818B-341941EEE3CB}">
      <dgm:prSet/>
      <dgm:spPr/>
      <dgm:t>
        <a:bodyPr/>
        <a:lstStyle/>
        <a:p>
          <a:endParaRPr lang="en-US"/>
        </a:p>
      </dgm:t>
    </dgm:pt>
    <dgm:pt modelId="{21F7D642-2568-453B-B8CA-4636A5E0325D}" type="sibTrans" cxnId="{530A2099-A89C-4FBE-818B-341941EEE3CB}">
      <dgm:prSet/>
      <dgm:spPr/>
      <dgm:t>
        <a:bodyPr/>
        <a:lstStyle/>
        <a:p>
          <a:endParaRPr lang="en-US"/>
        </a:p>
      </dgm:t>
    </dgm:pt>
    <dgm:pt modelId="{166DA61A-5FD6-435B-A1FD-E6501CBFD8F4}">
      <dgm:prSet/>
      <dgm:spPr/>
      <dgm:t>
        <a:bodyPr/>
        <a:lstStyle/>
        <a:p>
          <a:pPr>
            <a:lnSpc>
              <a:spcPct val="100000"/>
            </a:lnSpc>
          </a:pPr>
          <a:r>
            <a:rPr lang="en-US">
              <a:latin typeface="Gill Sans MT" panose="020B0502020104020203"/>
            </a:rPr>
            <a:t> </a:t>
          </a:r>
          <a:r>
            <a:rPr lang="en-US">
              <a:solidFill>
                <a:schemeClr val="bg1"/>
              </a:solidFill>
              <a:latin typeface="Gill Sans MT" panose="020B0502020104020203"/>
            </a:rPr>
            <a:t>Consumo</a:t>
          </a:r>
          <a:endParaRPr lang="en-US">
            <a:solidFill>
              <a:schemeClr val="bg1"/>
            </a:solidFill>
          </a:endParaRPr>
        </a:p>
      </dgm:t>
    </dgm:pt>
    <dgm:pt modelId="{156DD449-F4F2-4196-B9E8-E237BC51B579}" type="parTrans" cxnId="{FF821632-A8A0-4EEF-A76C-52D80B16EAF6}">
      <dgm:prSet/>
      <dgm:spPr/>
      <dgm:t>
        <a:bodyPr/>
        <a:lstStyle/>
        <a:p>
          <a:endParaRPr lang="en-US"/>
        </a:p>
      </dgm:t>
    </dgm:pt>
    <dgm:pt modelId="{E2B89C2E-85C5-465B-B453-31CC45BC4834}" type="sibTrans" cxnId="{FF821632-A8A0-4EEF-A76C-52D80B16EAF6}">
      <dgm:prSet/>
      <dgm:spPr/>
      <dgm:t>
        <a:bodyPr/>
        <a:lstStyle/>
        <a:p>
          <a:endParaRPr lang="en-US"/>
        </a:p>
      </dgm:t>
    </dgm:pt>
    <dgm:pt modelId="{7FA711BA-99B5-4EC0-B816-5CDC043698EC}" type="pres">
      <dgm:prSet presAssocID="{86811B48-01E3-49B0-BA7A-6E54F4C9E1E7}" presName="root" presStyleCnt="0">
        <dgm:presLayoutVars>
          <dgm:dir/>
          <dgm:resizeHandles val="exact"/>
        </dgm:presLayoutVars>
      </dgm:prSet>
      <dgm:spPr/>
    </dgm:pt>
    <dgm:pt modelId="{AA49A6C4-EDAB-45F2-908C-50B7DDFC2297}" type="pres">
      <dgm:prSet presAssocID="{C63F39F2-75C6-40D9-ACD2-6E5E28C1675E}" presName="compNode" presStyleCnt="0"/>
      <dgm:spPr/>
    </dgm:pt>
    <dgm:pt modelId="{A09D113F-48F9-4F62-8CBC-3A7B05414555}" type="pres">
      <dgm:prSet presAssocID="{C63F39F2-75C6-40D9-ACD2-6E5E28C1675E}" presName="bgRect" presStyleLbl="bgShp" presStyleIdx="0" presStyleCnt="3"/>
      <dgm:spPr>
        <a:solidFill>
          <a:schemeClr val="accent2">
            <a:lumMod val="75000"/>
          </a:schemeClr>
        </a:solidFill>
      </dgm:spPr>
    </dgm:pt>
    <dgm:pt modelId="{3A4E5C31-96EC-45C2-891B-794992FF1AAA}" type="pres">
      <dgm:prSet presAssocID="{C63F39F2-75C6-40D9-ACD2-6E5E28C167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ctory"/>
        </a:ext>
      </dgm:extLst>
    </dgm:pt>
    <dgm:pt modelId="{0FD3A920-8E04-4FF5-9E25-E168E8DE9243}" type="pres">
      <dgm:prSet presAssocID="{C63F39F2-75C6-40D9-ACD2-6E5E28C1675E}" presName="spaceRect" presStyleCnt="0"/>
      <dgm:spPr/>
    </dgm:pt>
    <dgm:pt modelId="{13A012A8-3ACB-48BD-A71F-B0D56C712734}" type="pres">
      <dgm:prSet presAssocID="{C63F39F2-75C6-40D9-ACD2-6E5E28C1675E}" presName="parTx" presStyleLbl="revTx" presStyleIdx="0" presStyleCnt="3">
        <dgm:presLayoutVars>
          <dgm:chMax val="0"/>
          <dgm:chPref val="0"/>
        </dgm:presLayoutVars>
      </dgm:prSet>
      <dgm:spPr/>
    </dgm:pt>
    <dgm:pt modelId="{78BA8EFC-C1E8-4F74-AD9E-C4DD2F79E59D}" type="pres">
      <dgm:prSet presAssocID="{77045464-FB91-44D4-934D-B74E164C3677}" presName="sibTrans" presStyleCnt="0"/>
      <dgm:spPr/>
    </dgm:pt>
    <dgm:pt modelId="{EACD7CCA-32F3-4B1E-BA50-2216ADCBADA5}" type="pres">
      <dgm:prSet presAssocID="{E8FBEBFE-955A-43F6-945D-EEC83116C2AE}" presName="compNode" presStyleCnt="0"/>
      <dgm:spPr/>
    </dgm:pt>
    <dgm:pt modelId="{B4691552-BF31-4947-88B3-445D34885BFF}" type="pres">
      <dgm:prSet presAssocID="{E8FBEBFE-955A-43F6-945D-EEC83116C2AE}" presName="bgRect" presStyleLbl="bgShp" presStyleIdx="1" presStyleCnt="3"/>
      <dgm:spPr>
        <a:solidFill>
          <a:schemeClr val="accent6">
            <a:lumMod val="60000"/>
            <a:lumOff val="40000"/>
          </a:schemeClr>
        </a:solidFill>
      </dgm:spPr>
    </dgm:pt>
    <dgm:pt modelId="{AC61AEC4-BA40-474A-A083-EFA62A4A46FA}" type="pres">
      <dgm:prSet presAssocID="{E8FBEBFE-955A-43F6-945D-EEC83116C2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al"/>
        </a:ext>
      </dgm:extLst>
    </dgm:pt>
    <dgm:pt modelId="{BA22ADA6-2330-423C-A711-D9EE1F7226F8}" type="pres">
      <dgm:prSet presAssocID="{E8FBEBFE-955A-43F6-945D-EEC83116C2AE}" presName="spaceRect" presStyleCnt="0"/>
      <dgm:spPr/>
    </dgm:pt>
    <dgm:pt modelId="{0D759198-976F-47FF-9A07-A2F510A660E5}" type="pres">
      <dgm:prSet presAssocID="{E8FBEBFE-955A-43F6-945D-EEC83116C2AE}" presName="parTx" presStyleLbl="revTx" presStyleIdx="1" presStyleCnt="3">
        <dgm:presLayoutVars>
          <dgm:chMax val="0"/>
          <dgm:chPref val="0"/>
        </dgm:presLayoutVars>
      </dgm:prSet>
      <dgm:spPr/>
    </dgm:pt>
    <dgm:pt modelId="{30E080E4-AC1C-4C1F-862C-BA538FB80B88}" type="pres">
      <dgm:prSet presAssocID="{21F7D642-2568-453B-B8CA-4636A5E0325D}" presName="sibTrans" presStyleCnt="0"/>
      <dgm:spPr/>
    </dgm:pt>
    <dgm:pt modelId="{6D4B6305-FB4B-4826-9A6D-BD3C125D2024}" type="pres">
      <dgm:prSet presAssocID="{166DA61A-5FD6-435B-A1FD-E6501CBFD8F4}" presName="compNode" presStyleCnt="0"/>
      <dgm:spPr/>
    </dgm:pt>
    <dgm:pt modelId="{89D971EE-74EA-4657-AA29-BC20261ADA07}" type="pres">
      <dgm:prSet presAssocID="{166DA61A-5FD6-435B-A1FD-E6501CBFD8F4}" presName="bgRect" presStyleLbl="bgShp" presStyleIdx="2" presStyleCnt="3"/>
      <dgm:spPr>
        <a:solidFill>
          <a:srgbClr val="FF8A40"/>
        </a:solidFill>
      </dgm:spPr>
    </dgm:pt>
    <dgm:pt modelId="{0707C03D-2AE1-4E1E-A20D-FC383FD76199}" type="pres">
      <dgm:prSet presAssocID="{166DA61A-5FD6-435B-A1FD-E6501CBFD8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opping cart"/>
        </a:ext>
      </dgm:extLst>
    </dgm:pt>
    <dgm:pt modelId="{1DCE4755-58DD-4CB7-82DF-9DBC6C668042}" type="pres">
      <dgm:prSet presAssocID="{166DA61A-5FD6-435B-A1FD-E6501CBFD8F4}" presName="spaceRect" presStyleCnt="0"/>
      <dgm:spPr/>
    </dgm:pt>
    <dgm:pt modelId="{AA4B66A1-4D8B-471D-ACC1-A8E77C2BDB47}" type="pres">
      <dgm:prSet presAssocID="{166DA61A-5FD6-435B-A1FD-E6501CBFD8F4}" presName="parTx" presStyleLbl="revTx" presStyleIdx="2" presStyleCnt="3">
        <dgm:presLayoutVars>
          <dgm:chMax val="0"/>
          <dgm:chPref val="0"/>
        </dgm:presLayoutVars>
      </dgm:prSet>
      <dgm:spPr/>
    </dgm:pt>
  </dgm:ptLst>
  <dgm:cxnLst>
    <dgm:cxn modelId="{FF821632-A8A0-4EEF-A76C-52D80B16EAF6}" srcId="{86811B48-01E3-49B0-BA7A-6E54F4C9E1E7}" destId="{166DA61A-5FD6-435B-A1FD-E6501CBFD8F4}" srcOrd="2" destOrd="0" parTransId="{156DD449-F4F2-4196-B9E8-E237BC51B579}" sibTransId="{E2B89C2E-85C5-465B-B453-31CC45BC4834}"/>
    <dgm:cxn modelId="{12B7347A-9B4D-4B4F-81D4-AD9D00247A88}" type="presOf" srcId="{86811B48-01E3-49B0-BA7A-6E54F4C9E1E7}" destId="{7FA711BA-99B5-4EC0-B816-5CDC043698EC}" srcOrd="0" destOrd="0" presId="urn:microsoft.com/office/officeart/2018/2/layout/IconVerticalSolidList"/>
    <dgm:cxn modelId="{1A0C6992-2287-4020-956A-76793ADA0CA3}" type="presOf" srcId="{166DA61A-5FD6-435B-A1FD-E6501CBFD8F4}" destId="{AA4B66A1-4D8B-471D-ACC1-A8E77C2BDB47}" srcOrd="0" destOrd="0" presId="urn:microsoft.com/office/officeart/2018/2/layout/IconVerticalSolidList"/>
    <dgm:cxn modelId="{949D6195-3753-4D1A-83AE-BB441DA4431B}" srcId="{86811B48-01E3-49B0-BA7A-6E54F4C9E1E7}" destId="{C63F39F2-75C6-40D9-ACD2-6E5E28C1675E}" srcOrd="0" destOrd="0" parTransId="{7288D68F-AC03-4B0D-AE13-C67F92F1C8BC}" sibTransId="{77045464-FB91-44D4-934D-B74E164C3677}"/>
    <dgm:cxn modelId="{530A2099-A89C-4FBE-818B-341941EEE3CB}" srcId="{86811B48-01E3-49B0-BA7A-6E54F4C9E1E7}" destId="{E8FBEBFE-955A-43F6-945D-EEC83116C2AE}" srcOrd="1" destOrd="0" parTransId="{084F0450-264A-4BE3-B1F1-AD36CDEB0BBF}" sibTransId="{21F7D642-2568-453B-B8CA-4636A5E0325D}"/>
    <dgm:cxn modelId="{5627EFA0-3BDF-4526-A1A7-FE260FF63E63}" type="presOf" srcId="{E8FBEBFE-955A-43F6-945D-EEC83116C2AE}" destId="{0D759198-976F-47FF-9A07-A2F510A660E5}" srcOrd="0" destOrd="0" presId="urn:microsoft.com/office/officeart/2018/2/layout/IconVerticalSolidList"/>
    <dgm:cxn modelId="{D710A1D9-3C55-4088-A8F9-B4F953C1B3A8}" type="presOf" srcId="{C63F39F2-75C6-40D9-ACD2-6E5E28C1675E}" destId="{13A012A8-3ACB-48BD-A71F-B0D56C712734}" srcOrd="0" destOrd="0" presId="urn:microsoft.com/office/officeart/2018/2/layout/IconVerticalSolidList"/>
    <dgm:cxn modelId="{BC0AE1FD-800B-4F56-A10C-CCFD448F1B61}" type="presParOf" srcId="{7FA711BA-99B5-4EC0-B816-5CDC043698EC}" destId="{AA49A6C4-EDAB-45F2-908C-50B7DDFC2297}" srcOrd="0" destOrd="0" presId="urn:microsoft.com/office/officeart/2018/2/layout/IconVerticalSolidList"/>
    <dgm:cxn modelId="{4DDBEA11-1BBC-4E57-9A92-BD42F8AF1A77}" type="presParOf" srcId="{AA49A6C4-EDAB-45F2-908C-50B7DDFC2297}" destId="{A09D113F-48F9-4F62-8CBC-3A7B05414555}" srcOrd="0" destOrd="0" presId="urn:microsoft.com/office/officeart/2018/2/layout/IconVerticalSolidList"/>
    <dgm:cxn modelId="{86363F58-9785-4BA4-AAFD-408B61E3BABB}" type="presParOf" srcId="{AA49A6C4-EDAB-45F2-908C-50B7DDFC2297}" destId="{3A4E5C31-96EC-45C2-891B-794992FF1AAA}" srcOrd="1" destOrd="0" presId="urn:microsoft.com/office/officeart/2018/2/layout/IconVerticalSolidList"/>
    <dgm:cxn modelId="{9DAC891D-CAD4-41C7-9FA0-D9074EBEFFAA}" type="presParOf" srcId="{AA49A6C4-EDAB-45F2-908C-50B7DDFC2297}" destId="{0FD3A920-8E04-4FF5-9E25-E168E8DE9243}" srcOrd="2" destOrd="0" presId="urn:microsoft.com/office/officeart/2018/2/layout/IconVerticalSolidList"/>
    <dgm:cxn modelId="{66C52C6E-7D7C-4F44-879E-AF98627ED908}" type="presParOf" srcId="{AA49A6C4-EDAB-45F2-908C-50B7DDFC2297}" destId="{13A012A8-3ACB-48BD-A71F-B0D56C712734}" srcOrd="3" destOrd="0" presId="urn:microsoft.com/office/officeart/2018/2/layout/IconVerticalSolidList"/>
    <dgm:cxn modelId="{42F863C1-B50E-4D1C-A269-CADD49680EF7}" type="presParOf" srcId="{7FA711BA-99B5-4EC0-B816-5CDC043698EC}" destId="{78BA8EFC-C1E8-4F74-AD9E-C4DD2F79E59D}" srcOrd="1" destOrd="0" presId="urn:microsoft.com/office/officeart/2018/2/layout/IconVerticalSolidList"/>
    <dgm:cxn modelId="{DD06CE67-36E3-4E7A-999C-9DBBDA8C9F22}" type="presParOf" srcId="{7FA711BA-99B5-4EC0-B816-5CDC043698EC}" destId="{EACD7CCA-32F3-4B1E-BA50-2216ADCBADA5}" srcOrd="2" destOrd="0" presId="urn:microsoft.com/office/officeart/2018/2/layout/IconVerticalSolidList"/>
    <dgm:cxn modelId="{2A6438EC-B986-47BD-9982-E1ADA79AD3D1}" type="presParOf" srcId="{EACD7CCA-32F3-4B1E-BA50-2216ADCBADA5}" destId="{B4691552-BF31-4947-88B3-445D34885BFF}" srcOrd="0" destOrd="0" presId="urn:microsoft.com/office/officeart/2018/2/layout/IconVerticalSolidList"/>
    <dgm:cxn modelId="{AD8C795C-A05D-42B4-8D46-10B32815081C}" type="presParOf" srcId="{EACD7CCA-32F3-4B1E-BA50-2216ADCBADA5}" destId="{AC61AEC4-BA40-474A-A083-EFA62A4A46FA}" srcOrd="1" destOrd="0" presId="urn:microsoft.com/office/officeart/2018/2/layout/IconVerticalSolidList"/>
    <dgm:cxn modelId="{E3DE15FC-1553-4D47-BF7A-D0C9895441C4}" type="presParOf" srcId="{EACD7CCA-32F3-4B1E-BA50-2216ADCBADA5}" destId="{BA22ADA6-2330-423C-A711-D9EE1F7226F8}" srcOrd="2" destOrd="0" presId="urn:microsoft.com/office/officeart/2018/2/layout/IconVerticalSolidList"/>
    <dgm:cxn modelId="{A81547A3-248A-44DA-AF95-35ED413CCC26}" type="presParOf" srcId="{EACD7CCA-32F3-4B1E-BA50-2216ADCBADA5}" destId="{0D759198-976F-47FF-9A07-A2F510A660E5}" srcOrd="3" destOrd="0" presId="urn:microsoft.com/office/officeart/2018/2/layout/IconVerticalSolidList"/>
    <dgm:cxn modelId="{484F53B7-7EB7-4810-A230-08E68B81C9DC}" type="presParOf" srcId="{7FA711BA-99B5-4EC0-B816-5CDC043698EC}" destId="{30E080E4-AC1C-4C1F-862C-BA538FB80B88}" srcOrd="3" destOrd="0" presId="urn:microsoft.com/office/officeart/2018/2/layout/IconVerticalSolidList"/>
    <dgm:cxn modelId="{85CCE3AE-8479-45A5-B2A7-781D29E292EA}" type="presParOf" srcId="{7FA711BA-99B5-4EC0-B816-5CDC043698EC}" destId="{6D4B6305-FB4B-4826-9A6D-BD3C125D2024}" srcOrd="4" destOrd="0" presId="urn:microsoft.com/office/officeart/2018/2/layout/IconVerticalSolidList"/>
    <dgm:cxn modelId="{7349E647-3A3B-46C7-8899-E37FE9D7F316}" type="presParOf" srcId="{6D4B6305-FB4B-4826-9A6D-BD3C125D2024}" destId="{89D971EE-74EA-4657-AA29-BC20261ADA07}" srcOrd="0" destOrd="0" presId="urn:microsoft.com/office/officeart/2018/2/layout/IconVerticalSolidList"/>
    <dgm:cxn modelId="{280629E4-8340-4B9B-A647-6E9FE0ACC974}" type="presParOf" srcId="{6D4B6305-FB4B-4826-9A6D-BD3C125D2024}" destId="{0707C03D-2AE1-4E1E-A20D-FC383FD76199}" srcOrd="1" destOrd="0" presId="urn:microsoft.com/office/officeart/2018/2/layout/IconVerticalSolidList"/>
    <dgm:cxn modelId="{45C4EA5B-7223-42FC-A2FC-3A0B615FC934}" type="presParOf" srcId="{6D4B6305-FB4B-4826-9A6D-BD3C125D2024}" destId="{1DCE4755-58DD-4CB7-82DF-9DBC6C668042}" srcOrd="2" destOrd="0" presId="urn:microsoft.com/office/officeart/2018/2/layout/IconVerticalSolidList"/>
    <dgm:cxn modelId="{BCA69A52-3665-4132-B990-FF51EA09978B}" type="presParOf" srcId="{6D4B6305-FB4B-4826-9A6D-BD3C125D2024}" destId="{AA4B66A1-4D8B-471D-ACC1-A8E77C2BDB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CC41FA0-88E7-402D-B6AB-7679EBC0B750}" type="doc">
      <dgm:prSet loTypeId="urn:microsoft.com/office/officeart/2005/8/layout/list1" loCatId="" qsTypeId="urn:microsoft.com/office/officeart/2005/8/quickstyle/simple4" qsCatId="simple" csTypeId="urn:microsoft.com/office/officeart/2005/8/colors/colorful1" csCatId="colorful" phldr="1"/>
      <dgm:spPr/>
    </dgm:pt>
    <dgm:pt modelId="{AB495DEE-9DFA-473B-962A-4DB2B8B76152}">
      <dgm:prSet phldrT="[Texto]" custT="1"/>
      <dgm:spPr/>
      <dgm:t>
        <a:bodyPr/>
        <a:lstStyle/>
        <a:p>
          <a:r>
            <a:rPr lang="pt-PT" sz="1400" b="1"/>
            <a:t>Objetivo: comparar dados entre categorias distintas</a:t>
          </a:r>
        </a:p>
      </dgm:t>
    </dgm:pt>
    <dgm:pt modelId="{A7A47515-FBEC-4333-9E25-DE9B720B31F3}" type="parTrans" cxnId="{9A387FE5-2720-43CA-8968-84B8A9D75674}">
      <dgm:prSet/>
      <dgm:spPr/>
      <dgm:t>
        <a:bodyPr/>
        <a:lstStyle/>
        <a:p>
          <a:endParaRPr lang="pt-PT"/>
        </a:p>
      </dgm:t>
    </dgm:pt>
    <dgm:pt modelId="{B4A16F8F-07EF-484C-B43B-0C5D2F4F496F}" type="sibTrans" cxnId="{9A387FE5-2720-43CA-8968-84B8A9D75674}">
      <dgm:prSet/>
      <dgm:spPr/>
      <dgm:t>
        <a:bodyPr/>
        <a:lstStyle/>
        <a:p>
          <a:endParaRPr lang="pt-PT"/>
        </a:p>
      </dgm:t>
    </dgm:pt>
    <dgm:pt modelId="{E4CEA697-209E-45C2-A701-2604FA8DD328}">
      <dgm:prSet phldrT="[Texto]" custT="1"/>
      <dgm:spPr/>
      <dgm:t>
        <a:bodyPr/>
        <a:lstStyle/>
        <a:p>
          <a:r>
            <a:rPr lang="pt-PT" sz="1400" b="1"/>
            <a:t>Uso: existência de um grande número de categorias</a:t>
          </a:r>
        </a:p>
      </dgm:t>
    </dgm:pt>
    <dgm:pt modelId="{33B2A41B-AF7E-41D1-8936-5D999187BFDE}" type="parTrans" cxnId="{31C6C0C1-1E1C-449A-BE08-391394EE422B}">
      <dgm:prSet/>
      <dgm:spPr/>
      <dgm:t>
        <a:bodyPr/>
        <a:lstStyle/>
        <a:p>
          <a:endParaRPr lang="pt-PT"/>
        </a:p>
      </dgm:t>
    </dgm:pt>
    <dgm:pt modelId="{5130127F-7941-40E6-8802-15C6F8E9AA67}" type="sibTrans" cxnId="{31C6C0C1-1E1C-449A-BE08-391394EE422B}">
      <dgm:prSet/>
      <dgm:spPr/>
      <dgm:t>
        <a:bodyPr/>
        <a:lstStyle/>
        <a:p>
          <a:endParaRPr lang="pt-PT"/>
        </a:p>
      </dgm:t>
    </dgm:pt>
    <dgm:pt modelId="{BFF35C01-984A-4621-BCE0-FC8351A1EB55}">
      <dgm:prSet phldrT="[Texto]" custT="1"/>
      <dgm:spPr/>
      <dgm:t>
        <a:bodyPr/>
        <a:lstStyle/>
        <a:p>
          <a:r>
            <a:rPr lang="pt-PT" sz="1300" b="1"/>
            <a:t>Variáveis Discretas </a:t>
          </a:r>
        </a:p>
      </dgm:t>
    </dgm:pt>
    <dgm:pt modelId="{8D432B60-ABAF-42B9-8067-37B6F55F9425}" type="parTrans" cxnId="{6FBE8F9D-1E44-413D-A3D2-DD2ACCD9AE78}">
      <dgm:prSet/>
      <dgm:spPr/>
      <dgm:t>
        <a:bodyPr/>
        <a:lstStyle/>
        <a:p>
          <a:endParaRPr lang="pt-PT"/>
        </a:p>
      </dgm:t>
    </dgm:pt>
    <dgm:pt modelId="{84F0BA9B-14F9-453D-A4E0-C1E4E390224B}" type="sibTrans" cxnId="{6FBE8F9D-1E44-413D-A3D2-DD2ACCD9AE78}">
      <dgm:prSet/>
      <dgm:spPr/>
      <dgm:t>
        <a:bodyPr/>
        <a:lstStyle/>
        <a:p>
          <a:endParaRPr lang="pt-PT"/>
        </a:p>
      </dgm:t>
    </dgm:pt>
    <dgm:pt modelId="{522B25F2-4D84-4102-B6CC-41172984941F}">
      <dgm:prSet phldrT="[Texto]" custT="1"/>
      <dgm:spPr/>
      <dgm:t>
        <a:bodyPr/>
        <a:lstStyle/>
        <a:p>
          <a:r>
            <a:rPr lang="pt-PT" sz="1400" b="1"/>
            <a:t>Barras dispostas horizontalmente, com comprimentos proporcionais</a:t>
          </a:r>
        </a:p>
      </dgm:t>
    </dgm:pt>
    <dgm:pt modelId="{E02F037A-DFEC-4962-905C-B6AB916DE25A}" type="parTrans" cxnId="{4C2A384C-1F78-4E12-9F28-F586196551EA}">
      <dgm:prSet/>
      <dgm:spPr/>
      <dgm:t>
        <a:bodyPr/>
        <a:lstStyle/>
        <a:p>
          <a:endParaRPr lang="pt-PT"/>
        </a:p>
      </dgm:t>
    </dgm:pt>
    <dgm:pt modelId="{F0BA8A6F-8A10-43AA-8A60-0FC2ECCD9936}" type="sibTrans" cxnId="{4C2A384C-1F78-4E12-9F28-F586196551EA}">
      <dgm:prSet/>
      <dgm:spPr/>
      <dgm:t>
        <a:bodyPr/>
        <a:lstStyle/>
        <a:p>
          <a:endParaRPr lang="pt-PT"/>
        </a:p>
      </dgm:t>
    </dgm:pt>
    <dgm:pt modelId="{BF56EF32-13BE-8644-B31B-CF1EA3DB4009}" type="pres">
      <dgm:prSet presAssocID="{DCC41FA0-88E7-402D-B6AB-7679EBC0B750}" presName="linear" presStyleCnt="0">
        <dgm:presLayoutVars>
          <dgm:dir/>
          <dgm:animLvl val="lvl"/>
          <dgm:resizeHandles val="exact"/>
        </dgm:presLayoutVars>
      </dgm:prSet>
      <dgm:spPr/>
    </dgm:pt>
    <dgm:pt modelId="{F1BABE3A-164B-B241-9467-13FDE1814DF3}" type="pres">
      <dgm:prSet presAssocID="{522B25F2-4D84-4102-B6CC-41172984941F}" presName="parentLin" presStyleCnt="0"/>
      <dgm:spPr/>
    </dgm:pt>
    <dgm:pt modelId="{3C68C0C8-8D83-8F43-8773-DF1FFF857FB6}" type="pres">
      <dgm:prSet presAssocID="{522B25F2-4D84-4102-B6CC-41172984941F}" presName="parentLeftMargin" presStyleLbl="node1" presStyleIdx="0" presStyleCnt="4"/>
      <dgm:spPr/>
    </dgm:pt>
    <dgm:pt modelId="{0BA83737-E778-CF41-9757-D7A0F9395063}" type="pres">
      <dgm:prSet presAssocID="{522B25F2-4D84-4102-B6CC-41172984941F}" presName="parentText" presStyleLbl="node1" presStyleIdx="0" presStyleCnt="4">
        <dgm:presLayoutVars>
          <dgm:chMax val="0"/>
          <dgm:bulletEnabled val="1"/>
        </dgm:presLayoutVars>
      </dgm:prSet>
      <dgm:spPr/>
    </dgm:pt>
    <dgm:pt modelId="{929D4DA0-AC88-6945-9EB8-D81603A34136}" type="pres">
      <dgm:prSet presAssocID="{522B25F2-4D84-4102-B6CC-41172984941F}" presName="negativeSpace" presStyleCnt="0"/>
      <dgm:spPr/>
    </dgm:pt>
    <dgm:pt modelId="{E60056B8-EF33-1542-AB8E-6876086F456D}" type="pres">
      <dgm:prSet presAssocID="{522B25F2-4D84-4102-B6CC-41172984941F}" presName="childText" presStyleLbl="conFgAcc1" presStyleIdx="0" presStyleCnt="4">
        <dgm:presLayoutVars>
          <dgm:bulletEnabled val="1"/>
        </dgm:presLayoutVars>
      </dgm:prSet>
      <dgm:spPr/>
    </dgm:pt>
    <dgm:pt modelId="{5CD45558-FA83-BB43-9569-FF37FB0AA3E1}" type="pres">
      <dgm:prSet presAssocID="{F0BA8A6F-8A10-43AA-8A60-0FC2ECCD9936}" presName="spaceBetweenRectangles" presStyleCnt="0"/>
      <dgm:spPr/>
    </dgm:pt>
    <dgm:pt modelId="{E49A90EC-9FF3-D444-97D4-4F8F7AFBB589}" type="pres">
      <dgm:prSet presAssocID="{AB495DEE-9DFA-473B-962A-4DB2B8B76152}" presName="parentLin" presStyleCnt="0"/>
      <dgm:spPr/>
    </dgm:pt>
    <dgm:pt modelId="{20B2601D-6F00-0141-A9F2-A61CFE0E250E}" type="pres">
      <dgm:prSet presAssocID="{AB495DEE-9DFA-473B-962A-4DB2B8B76152}" presName="parentLeftMargin" presStyleLbl="node1" presStyleIdx="0" presStyleCnt="4"/>
      <dgm:spPr/>
    </dgm:pt>
    <dgm:pt modelId="{33B7B163-1361-004C-B27B-9FBCC06370B7}" type="pres">
      <dgm:prSet presAssocID="{AB495DEE-9DFA-473B-962A-4DB2B8B76152}" presName="parentText" presStyleLbl="node1" presStyleIdx="1" presStyleCnt="4">
        <dgm:presLayoutVars>
          <dgm:chMax val="0"/>
          <dgm:bulletEnabled val="1"/>
        </dgm:presLayoutVars>
      </dgm:prSet>
      <dgm:spPr/>
    </dgm:pt>
    <dgm:pt modelId="{D3F5E7B9-F731-8945-8EB6-DCF4B0407AC7}" type="pres">
      <dgm:prSet presAssocID="{AB495DEE-9DFA-473B-962A-4DB2B8B76152}" presName="negativeSpace" presStyleCnt="0"/>
      <dgm:spPr/>
    </dgm:pt>
    <dgm:pt modelId="{97BD7D29-B0FA-004F-80B8-7D4B2330C1E1}" type="pres">
      <dgm:prSet presAssocID="{AB495DEE-9DFA-473B-962A-4DB2B8B76152}" presName="childText" presStyleLbl="conFgAcc1" presStyleIdx="1" presStyleCnt="4">
        <dgm:presLayoutVars>
          <dgm:bulletEnabled val="1"/>
        </dgm:presLayoutVars>
      </dgm:prSet>
      <dgm:spPr/>
    </dgm:pt>
    <dgm:pt modelId="{8C614995-F848-4E4C-AEFD-8B42BB304475}" type="pres">
      <dgm:prSet presAssocID="{B4A16F8F-07EF-484C-B43B-0C5D2F4F496F}" presName="spaceBetweenRectangles" presStyleCnt="0"/>
      <dgm:spPr/>
    </dgm:pt>
    <dgm:pt modelId="{3A59694F-EA31-1C48-82C3-5D11153D46F5}" type="pres">
      <dgm:prSet presAssocID="{E4CEA697-209E-45C2-A701-2604FA8DD328}" presName="parentLin" presStyleCnt="0"/>
      <dgm:spPr/>
    </dgm:pt>
    <dgm:pt modelId="{543F0F5F-F7D7-8D42-A4A6-57C8826BC249}" type="pres">
      <dgm:prSet presAssocID="{E4CEA697-209E-45C2-A701-2604FA8DD328}" presName="parentLeftMargin" presStyleLbl="node1" presStyleIdx="1" presStyleCnt="4"/>
      <dgm:spPr/>
    </dgm:pt>
    <dgm:pt modelId="{C2E111B2-9025-764E-AAC3-7EEF0B05708C}" type="pres">
      <dgm:prSet presAssocID="{E4CEA697-209E-45C2-A701-2604FA8DD328}" presName="parentText" presStyleLbl="node1" presStyleIdx="2" presStyleCnt="4">
        <dgm:presLayoutVars>
          <dgm:chMax val="0"/>
          <dgm:bulletEnabled val="1"/>
        </dgm:presLayoutVars>
      </dgm:prSet>
      <dgm:spPr/>
    </dgm:pt>
    <dgm:pt modelId="{7F71ED0D-7BDC-2643-89BB-D9FFA3A9A444}" type="pres">
      <dgm:prSet presAssocID="{E4CEA697-209E-45C2-A701-2604FA8DD328}" presName="negativeSpace" presStyleCnt="0"/>
      <dgm:spPr/>
    </dgm:pt>
    <dgm:pt modelId="{D485C95F-981F-7641-9F2C-0FB509D1DCF5}" type="pres">
      <dgm:prSet presAssocID="{E4CEA697-209E-45C2-A701-2604FA8DD328}" presName="childText" presStyleLbl="conFgAcc1" presStyleIdx="2" presStyleCnt="4">
        <dgm:presLayoutVars>
          <dgm:bulletEnabled val="1"/>
        </dgm:presLayoutVars>
      </dgm:prSet>
      <dgm:spPr/>
    </dgm:pt>
    <dgm:pt modelId="{15122E93-8BF0-9949-A312-2A93D3E8F9D4}" type="pres">
      <dgm:prSet presAssocID="{5130127F-7941-40E6-8802-15C6F8E9AA67}" presName="spaceBetweenRectangles" presStyleCnt="0"/>
      <dgm:spPr/>
    </dgm:pt>
    <dgm:pt modelId="{E9C2A8DA-1874-244F-A66D-2403FB0568CC}" type="pres">
      <dgm:prSet presAssocID="{BFF35C01-984A-4621-BCE0-FC8351A1EB55}" presName="parentLin" presStyleCnt="0"/>
      <dgm:spPr/>
    </dgm:pt>
    <dgm:pt modelId="{E1F82CCE-9B04-EC46-BA5F-3FCEDD729A44}" type="pres">
      <dgm:prSet presAssocID="{BFF35C01-984A-4621-BCE0-FC8351A1EB55}" presName="parentLeftMargin" presStyleLbl="node1" presStyleIdx="2" presStyleCnt="4"/>
      <dgm:spPr/>
    </dgm:pt>
    <dgm:pt modelId="{F9E441B0-BA80-6D49-9E92-290CAC5CE974}" type="pres">
      <dgm:prSet presAssocID="{BFF35C01-984A-4621-BCE0-FC8351A1EB55}" presName="parentText" presStyleLbl="node1" presStyleIdx="3" presStyleCnt="4">
        <dgm:presLayoutVars>
          <dgm:chMax val="0"/>
          <dgm:bulletEnabled val="1"/>
        </dgm:presLayoutVars>
      </dgm:prSet>
      <dgm:spPr/>
    </dgm:pt>
    <dgm:pt modelId="{BA9A374B-1EF6-7849-8405-69C0F17FEBB2}" type="pres">
      <dgm:prSet presAssocID="{BFF35C01-984A-4621-BCE0-FC8351A1EB55}" presName="negativeSpace" presStyleCnt="0"/>
      <dgm:spPr/>
    </dgm:pt>
    <dgm:pt modelId="{5E48BCC7-AA4B-9849-9FCC-DD65C5334560}" type="pres">
      <dgm:prSet presAssocID="{BFF35C01-984A-4621-BCE0-FC8351A1EB55}" presName="childText" presStyleLbl="conFgAcc1" presStyleIdx="3" presStyleCnt="4">
        <dgm:presLayoutVars>
          <dgm:bulletEnabled val="1"/>
        </dgm:presLayoutVars>
      </dgm:prSet>
      <dgm:spPr/>
    </dgm:pt>
  </dgm:ptLst>
  <dgm:cxnLst>
    <dgm:cxn modelId="{4E021904-3407-6440-9F4A-3E80A5A70DED}" type="presOf" srcId="{522B25F2-4D84-4102-B6CC-41172984941F}" destId="{0BA83737-E778-CF41-9757-D7A0F9395063}" srcOrd="1" destOrd="0" presId="urn:microsoft.com/office/officeart/2005/8/layout/list1"/>
    <dgm:cxn modelId="{70D7750E-B910-9040-9C59-8695A077E8B9}" type="presOf" srcId="{E4CEA697-209E-45C2-A701-2604FA8DD328}" destId="{543F0F5F-F7D7-8D42-A4A6-57C8826BC249}" srcOrd="0" destOrd="0" presId="urn:microsoft.com/office/officeart/2005/8/layout/list1"/>
    <dgm:cxn modelId="{512FB618-F28D-0C46-B455-60D5755830F5}" type="presOf" srcId="{DCC41FA0-88E7-402D-B6AB-7679EBC0B750}" destId="{BF56EF32-13BE-8644-B31B-CF1EA3DB4009}" srcOrd="0" destOrd="0" presId="urn:microsoft.com/office/officeart/2005/8/layout/list1"/>
    <dgm:cxn modelId="{E956A12A-DD92-CA40-8910-3F02CB198C29}" type="presOf" srcId="{AB495DEE-9DFA-473B-962A-4DB2B8B76152}" destId="{33B7B163-1361-004C-B27B-9FBCC06370B7}" srcOrd="1" destOrd="0" presId="urn:microsoft.com/office/officeart/2005/8/layout/list1"/>
    <dgm:cxn modelId="{4C2A384C-1F78-4E12-9F28-F586196551EA}" srcId="{DCC41FA0-88E7-402D-B6AB-7679EBC0B750}" destId="{522B25F2-4D84-4102-B6CC-41172984941F}" srcOrd="0" destOrd="0" parTransId="{E02F037A-DFEC-4962-905C-B6AB916DE25A}" sibTransId="{F0BA8A6F-8A10-43AA-8A60-0FC2ECCD9936}"/>
    <dgm:cxn modelId="{B89E2280-1CB5-5F41-8D97-E64F7F1F069E}" type="presOf" srcId="{BFF35C01-984A-4621-BCE0-FC8351A1EB55}" destId="{F9E441B0-BA80-6D49-9E92-290CAC5CE974}" srcOrd="1" destOrd="0" presId="urn:microsoft.com/office/officeart/2005/8/layout/list1"/>
    <dgm:cxn modelId="{9CF9E090-C3DC-7342-82A4-694BD278555A}" type="presOf" srcId="{E4CEA697-209E-45C2-A701-2604FA8DD328}" destId="{C2E111B2-9025-764E-AAC3-7EEF0B05708C}" srcOrd="1" destOrd="0" presId="urn:microsoft.com/office/officeart/2005/8/layout/list1"/>
    <dgm:cxn modelId="{9AFD9195-931F-8144-8EF3-2C5BA4D1A3FF}" type="presOf" srcId="{AB495DEE-9DFA-473B-962A-4DB2B8B76152}" destId="{20B2601D-6F00-0141-A9F2-A61CFE0E250E}" srcOrd="0" destOrd="0" presId="urn:microsoft.com/office/officeart/2005/8/layout/list1"/>
    <dgm:cxn modelId="{6FBE8F9D-1E44-413D-A3D2-DD2ACCD9AE78}" srcId="{DCC41FA0-88E7-402D-B6AB-7679EBC0B750}" destId="{BFF35C01-984A-4621-BCE0-FC8351A1EB55}" srcOrd="3" destOrd="0" parTransId="{8D432B60-ABAF-42B9-8067-37B6F55F9425}" sibTransId="{84F0BA9B-14F9-453D-A4E0-C1E4E390224B}"/>
    <dgm:cxn modelId="{439473C1-AA8F-7647-9772-B4D405F7C504}" type="presOf" srcId="{BFF35C01-984A-4621-BCE0-FC8351A1EB55}" destId="{E1F82CCE-9B04-EC46-BA5F-3FCEDD729A44}" srcOrd="0" destOrd="0" presId="urn:microsoft.com/office/officeart/2005/8/layout/list1"/>
    <dgm:cxn modelId="{31C6C0C1-1E1C-449A-BE08-391394EE422B}" srcId="{DCC41FA0-88E7-402D-B6AB-7679EBC0B750}" destId="{E4CEA697-209E-45C2-A701-2604FA8DD328}" srcOrd="2" destOrd="0" parTransId="{33B2A41B-AF7E-41D1-8936-5D999187BFDE}" sibTransId="{5130127F-7941-40E6-8802-15C6F8E9AA67}"/>
    <dgm:cxn modelId="{5DB70DC2-BE2B-4A40-B677-E465BA584689}" type="presOf" srcId="{522B25F2-4D84-4102-B6CC-41172984941F}" destId="{3C68C0C8-8D83-8F43-8773-DF1FFF857FB6}" srcOrd="0" destOrd="0" presId="urn:microsoft.com/office/officeart/2005/8/layout/list1"/>
    <dgm:cxn modelId="{9A387FE5-2720-43CA-8968-84B8A9D75674}" srcId="{DCC41FA0-88E7-402D-B6AB-7679EBC0B750}" destId="{AB495DEE-9DFA-473B-962A-4DB2B8B76152}" srcOrd="1" destOrd="0" parTransId="{A7A47515-FBEC-4333-9E25-DE9B720B31F3}" sibTransId="{B4A16F8F-07EF-484C-B43B-0C5D2F4F496F}"/>
    <dgm:cxn modelId="{C37A280E-4D1B-C241-A096-B67ED55C0C19}" type="presParOf" srcId="{BF56EF32-13BE-8644-B31B-CF1EA3DB4009}" destId="{F1BABE3A-164B-B241-9467-13FDE1814DF3}" srcOrd="0" destOrd="0" presId="urn:microsoft.com/office/officeart/2005/8/layout/list1"/>
    <dgm:cxn modelId="{C9AFCAB3-9A10-EC4E-805A-E038D483E9F8}" type="presParOf" srcId="{F1BABE3A-164B-B241-9467-13FDE1814DF3}" destId="{3C68C0C8-8D83-8F43-8773-DF1FFF857FB6}" srcOrd="0" destOrd="0" presId="urn:microsoft.com/office/officeart/2005/8/layout/list1"/>
    <dgm:cxn modelId="{863CBE78-FF0F-9442-BCAD-1F8471791CE6}" type="presParOf" srcId="{F1BABE3A-164B-B241-9467-13FDE1814DF3}" destId="{0BA83737-E778-CF41-9757-D7A0F9395063}" srcOrd="1" destOrd="0" presId="urn:microsoft.com/office/officeart/2005/8/layout/list1"/>
    <dgm:cxn modelId="{E7F5ACD8-C0D2-8F4F-9A03-3FFA50959939}" type="presParOf" srcId="{BF56EF32-13BE-8644-B31B-CF1EA3DB4009}" destId="{929D4DA0-AC88-6945-9EB8-D81603A34136}" srcOrd="1" destOrd="0" presId="urn:microsoft.com/office/officeart/2005/8/layout/list1"/>
    <dgm:cxn modelId="{D60B54E2-1C8D-CA42-849A-13BF84CEA3C9}" type="presParOf" srcId="{BF56EF32-13BE-8644-B31B-CF1EA3DB4009}" destId="{E60056B8-EF33-1542-AB8E-6876086F456D}" srcOrd="2" destOrd="0" presId="urn:microsoft.com/office/officeart/2005/8/layout/list1"/>
    <dgm:cxn modelId="{16388494-3B85-8E4A-B697-2D3D1F501E1F}" type="presParOf" srcId="{BF56EF32-13BE-8644-B31B-CF1EA3DB4009}" destId="{5CD45558-FA83-BB43-9569-FF37FB0AA3E1}" srcOrd="3" destOrd="0" presId="urn:microsoft.com/office/officeart/2005/8/layout/list1"/>
    <dgm:cxn modelId="{D1B8648F-595C-1543-AE04-8D5D143B5BAC}" type="presParOf" srcId="{BF56EF32-13BE-8644-B31B-CF1EA3DB4009}" destId="{E49A90EC-9FF3-D444-97D4-4F8F7AFBB589}" srcOrd="4" destOrd="0" presId="urn:microsoft.com/office/officeart/2005/8/layout/list1"/>
    <dgm:cxn modelId="{6913F142-9E45-4B41-9EEC-4F35D8264BD7}" type="presParOf" srcId="{E49A90EC-9FF3-D444-97D4-4F8F7AFBB589}" destId="{20B2601D-6F00-0141-A9F2-A61CFE0E250E}" srcOrd="0" destOrd="0" presId="urn:microsoft.com/office/officeart/2005/8/layout/list1"/>
    <dgm:cxn modelId="{02C16FA0-D2EC-3940-9E5F-AF06725C77F1}" type="presParOf" srcId="{E49A90EC-9FF3-D444-97D4-4F8F7AFBB589}" destId="{33B7B163-1361-004C-B27B-9FBCC06370B7}" srcOrd="1" destOrd="0" presId="urn:microsoft.com/office/officeart/2005/8/layout/list1"/>
    <dgm:cxn modelId="{1DDEC26F-FC94-1245-9863-3A75CA2A21E8}" type="presParOf" srcId="{BF56EF32-13BE-8644-B31B-CF1EA3DB4009}" destId="{D3F5E7B9-F731-8945-8EB6-DCF4B0407AC7}" srcOrd="5" destOrd="0" presId="urn:microsoft.com/office/officeart/2005/8/layout/list1"/>
    <dgm:cxn modelId="{6F7ACF40-8CBE-5842-BA2A-A105B720444D}" type="presParOf" srcId="{BF56EF32-13BE-8644-B31B-CF1EA3DB4009}" destId="{97BD7D29-B0FA-004F-80B8-7D4B2330C1E1}" srcOrd="6" destOrd="0" presId="urn:microsoft.com/office/officeart/2005/8/layout/list1"/>
    <dgm:cxn modelId="{B07C4036-0A6B-054E-8691-67979FE398C4}" type="presParOf" srcId="{BF56EF32-13BE-8644-B31B-CF1EA3DB4009}" destId="{8C614995-F848-4E4C-AEFD-8B42BB304475}" srcOrd="7" destOrd="0" presId="urn:microsoft.com/office/officeart/2005/8/layout/list1"/>
    <dgm:cxn modelId="{ABBEFBC5-630F-4E41-BA46-52C8E4B4BE09}" type="presParOf" srcId="{BF56EF32-13BE-8644-B31B-CF1EA3DB4009}" destId="{3A59694F-EA31-1C48-82C3-5D11153D46F5}" srcOrd="8" destOrd="0" presId="urn:microsoft.com/office/officeart/2005/8/layout/list1"/>
    <dgm:cxn modelId="{5DBC15C3-67F3-A246-B42C-6CB703A6C61F}" type="presParOf" srcId="{3A59694F-EA31-1C48-82C3-5D11153D46F5}" destId="{543F0F5F-F7D7-8D42-A4A6-57C8826BC249}" srcOrd="0" destOrd="0" presId="urn:microsoft.com/office/officeart/2005/8/layout/list1"/>
    <dgm:cxn modelId="{2FD84568-A4D3-5A43-8F15-2A88F8297464}" type="presParOf" srcId="{3A59694F-EA31-1C48-82C3-5D11153D46F5}" destId="{C2E111B2-9025-764E-AAC3-7EEF0B05708C}" srcOrd="1" destOrd="0" presId="urn:microsoft.com/office/officeart/2005/8/layout/list1"/>
    <dgm:cxn modelId="{28AC129A-560F-4946-87BE-837A2035AE7D}" type="presParOf" srcId="{BF56EF32-13BE-8644-B31B-CF1EA3DB4009}" destId="{7F71ED0D-7BDC-2643-89BB-D9FFA3A9A444}" srcOrd="9" destOrd="0" presId="urn:microsoft.com/office/officeart/2005/8/layout/list1"/>
    <dgm:cxn modelId="{D14B695C-6CDE-3B4D-926A-4091EFC1EED5}" type="presParOf" srcId="{BF56EF32-13BE-8644-B31B-CF1EA3DB4009}" destId="{D485C95F-981F-7641-9F2C-0FB509D1DCF5}" srcOrd="10" destOrd="0" presId="urn:microsoft.com/office/officeart/2005/8/layout/list1"/>
    <dgm:cxn modelId="{172B00A6-341D-004A-AF7C-14B17214BF60}" type="presParOf" srcId="{BF56EF32-13BE-8644-B31B-CF1EA3DB4009}" destId="{15122E93-8BF0-9949-A312-2A93D3E8F9D4}" srcOrd="11" destOrd="0" presId="urn:microsoft.com/office/officeart/2005/8/layout/list1"/>
    <dgm:cxn modelId="{AFEFF953-0197-1A41-8925-93F6B30EC1AF}" type="presParOf" srcId="{BF56EF32-13BE-8644-B31B-CF1EA3DB4009}" destId="{E9C2A8DA-1874-244F-A66D-2403FB0568CC}" srcOrd="12" destOrd="0" presId="urn:microsoft.com/office/officeart/2005/8/layout/list1"/>
    <dgm:cxn modelId="{30E90ACD-3965-8F43-A6AC-B81A6C876362}" type="presParOf" srcId="{E9C2A8DA-1874-244F-A66D-2403FB0568CC}" destId="{E1F82CCE-9B04-EC46-BA5F-3FCEDD729A44}" srcOrd="0" destOrd="0" presId="urn:microsoft.com/office/officeart/2005/8/layout/list1"/>
    <dgm:cxn modelId="{D7929DDF-BD61-254C-8B93-C02BCCA1DE14}" type="presParOf" srcId="{E9C2A8DA-1874-244F-A66D-2403FB0568CC}" destId="{F9E441B0-BA80-6D49-9E92-290CAC5CE974}" srcOrd="1" destOrd="0" presId="urn:microsoft.com/office/officeart/2005/8/layout/list1"/>
    <dgm:cxn modelId="{88249BB7-C0C3-D341-AB58-1C209972C4D1}" type="presParOf" srcId="{BF56EF32-13BE-8644-B31B-CF1EA3DB4009}" destId="{BA9A374B-1EF6-7849-8405-69C0F17FEBB2}" srcOrd="13" destOrd="0" presId="urn:microsoft.com/office/officeart/2005/8/layout/list1"/>
    <dgm:cxn modelId="{0AD6E484-11A2-BC41-93AF-52507BE48196}" type="presParOf" srcId="{BF56EF32-13BE-8644-B31B-CF1EA3DB4009}" destId="{5E48BCC7-AA4B-9849-9FCC-DD65C533456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C91826A-2C90-4F0C-96B0-50155A42F51A}"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C5FA6AB9-7BB9-4457-95F2-CC1851D46C75}">
      <dgm:prSet/>
      <dgm:spPr/>
      <dgm:t>
        <a:bodyPr/>
        <a:lstStyle/>
        <a:p>
          <a:r>
            <a:rPr lang="en-GB" b="0" u="sng">
              <a:solidFill>
                <a:srgbClr val="00B0F0"/>
              </a:solidFill>
            </a:rPr>
            <a:t>T</a:t>
          </a:r>
          <a:r>
            <a:rPr lang="en-US" b="0" u="sng" err="1">
              <a:solidFill>
                <a:srgbClr val="00B0F0"/>
              </a:solidFill>
            </a:rPr>
            <a:t>ipo</a:t>
          </a:r>
          <a:r>
            <a:rPr lang="en-US" b="0" u="sng">
              <a:solidFill>
                <a:srgbClr val="00B0F0"/>
              </a:solidFill>
            </a:rPr>
            <a:t> de dados que </a:t>
          </a:r>
          <a:r>
            <a:rPr lang="en-US" b="0" u="sng" err="1">
              <a:solidFill>
                <a:srgbClr val="00B0F0"/>
              </a:solidFill>
            </a:rPr>
            <a:t>representa</a:t>
          </a:r>
          <a:endParaRPr lang="en-US">
            <a:latin typeface="Gill Sans MT" panose="020B0502020104020203"/>
          </a:endParaRPr>
        </a:p>
        <a:p>
          <a:r>
            <a:rPr lang="en-US">
              <a:latin typeface="Gill Sans MT" panose="020B0502020104020203"/>
            </a:rPr>
            <a:t>Measured</a:t>
          </a:r>
          <a:r>
            <a:rPr lang="en-US"/>
            <a:t> data, </a:t>
          </a:r>
          <a:r>
            <a:rPr lang="en-US" err="1"/>
            <a:t>discreta</a:t>
          </a:r>
          <a:r>
            <a:rPr lang="en-US"/>
            <a:t>, </a:t>
          </a:r>
          <a:r>
            <a:rPr lang="en-US" err="1"/>
            <a:t>univariada</a:t>
          </a:r>
          <a:r>
            <a:rPr lang="en-US"/>
            <a:t>.</a:t>
          </a:r>
        </a:p>
      </dgm:t>
    </dgm:pt>
    <dgm:pt modelId="{B0DE42C0-6108-41F1-8330-43864B5931EE}" type="parTrans" cxnId="{A5D99042-2C9E-4272-A3FB-35F17B59979E}">
      <dgm:prSet/>
      <dgm:spPr/>
      <dgm:t>
        <a:bodyPr/>
        <a:lstStyle/>
        <a:p>
          <a:endParaRPr lang="en-US"/>
        </a:p>
      </dgm:t>
    </dgm:pt>
    <dgm:pt modelId="{3E2B742C-E669-49B5-965A-A81099EE291B}" type="sibTrans" cxnId="{A5D99042-2C9E-4272-A3FB-35F17B59979E}">
      <dgm:prSet/>
      <dgm:spPr/>
      <dgm:t>
        <a:bodyPr/>
        <a:lstStyle/>
        <a:p>
          <a:endParaRPr lang="en-US"/>
        </a:p>
      </dgm:t>
    </dgm:pt>
    <dgm:pt modelId="{AA870643-216B-4151-BA8F-50E554388BB9}">
      <dgm:prSet/>
      <dgm:spPr/>
      <dgm:t>
        <a:bodyPr/>
        <a:lstStyle/>
        <a:p>
          <a:pPr rtl="0"/>
          <a:r>
            <a:rPr lang="en-GB" u="sng">
              <a:solidFill>
                <a:srgbClr val="00B0F0"/>
              </a:solidFill>
            </a:rPr>
            <a:t>T</a:t>
          </a:r>
          <a:r>
            <a:rPr lang="en-US" u="sng" err="1">
              <a:solidFill>
                <a:srgbClr val="00B0F0"/>
              </a:solidFill>
            </a:rPr>
            <a:t>ipo</a:t>
          </a:r>
          <a:r>
            <a:rPr lang="en-US" u="sng">
              <a:solidFill>
                <a:srgbClr val="00B0F0"/>
              </a:solidFill>
            </a:rPr>
            <a:t> de </a:t>
          </a:r>
          <a:r>
            <a:rPr lang="en-US" u="sng" err="1">
              <a:solidFill>
                <a:srgbClr val="00B0F0"/>
              </a:solidFill>
            </a:rPr>
            <a:t>visualização</a:t>
          </a:r>
          <a:r>
            <a:rPr lang="en-US" u="sng">
              <a:latin typeface="Gill Sans MT" panose="020B0502020104020203"/>
            </a:rPr>
            <a:t> </a:t>
          </a:r>
        </a:p>
        <a:p>
          <a:r>
            <a:rPr lang="en-US" err="1"/>
            <a:t>Gráfico</a:t>
          </a:r>
          <a:r>
            <a:rPr lang="en-US"/>
            <a:t> de Barras (</a:t>
          </a:r>
          <a:r>
            <a:rPr lang="en-US" err="1"/>
            <a:t>em</a:t>
          </a:r>
          <a:r>
            <a:rPr lang="en-US"/>
            <a:t> </a:t>
          </a:r>
          <a:r>
            <a:rPr lang="en-US" err="1"/>
            <a:t>percentagem</a:t>
          </a:r>
          <a:r>
            <a:rPr lang="en-US"/>
            <a:t>)</a:t>
          </a:r>
        </a:p>
      </dgm:t>
    </dgm:pt>
    <dgm:pt modelId="{3421261E-A194-43C7-91F0-5940CED42855}" type="parTrans" cxnId="{32DD8D6F-577B-4D2B-9384-CB0806297C0F}">
      <dgm:prSet/>
      <dgm:spPr/>
      <dgm:t>
        <a:bodyPr/>
        <a:lstStyle/>
        <a:p>
          <a:endParaRPr lang="en-US"/>
        </a:p>
      </dgm:t>
    </dgm:pt>
    <dgm:pt modelId="{50BB801F-B51F-4A1E-8E2C-9546739DCDC5}" type="sibTrans" cxnId="{32DD8D6F-577B-4D2B-9384-CB0806297C0F}">
      <dgm:prSet/>
      <dgm:spPr/>
      <dgm:t>
        <a:bodyPr/>
        <a:lstStyle/>
        <a:p>
          <a:endParaRPr lang="en-US"/>
        </a:p>
      </dgm:t>
    </dgm:pt>
    <dgm:pt modelId="{7983DCF3-53AB-4BA7-8967-1CA1D4073E8D}">
      <dgm:prSet/>
      <dgm:spPr/>
      <dgm:t>
        <a:bodyPr/>
        <a:lstStyle/>
        <a:p>
          <a:r>
            <a:rPr lang="en-US" u="sng" err="1">
              <a:solidFill>
                <a:srgbClr val="00B0F0"/>
              </a:solidFill>
            </a:rPr>
            <a:t>Objetivo</a:t>
          </a:r>
          <a:endParaRPr lang="en-US" u="sng">
            <a:solidFill>
              <a:srgbClr val="00B0F0"/>
            </a:solidFill>
          </a:endParaRPr>
        </a:p>
        <a:p>
          <a:pPr rtl="0"/>
          <a:r>
            <a:rPr lang="en-US" err="1"/>
            <a:t>Comparação</a:t>
          </a:r>
          <a:r>
            <a:rPr lang="en-US"/>
            <a:t> entre </a:t>
          </a:r>
          <a:r>
            <a:rPr lang="en-US" err="1"/>
            <a:t>os</a:t>
          </a:r>
          <a:r>
            <a:rPr lang="en-US"/>
            <a:t> 51 </a:t>
          </a:r>
          <a:r>
            <a:rPr lang="en-US" err="1"/>
            <a:t>indicadores</a:t>
          </a:r>
          <a:r>
            <a:rPr lang="en-US"/>
            <a:t>, de </a:t>
          </a:r>
          <a:r>
            <a:rPr lang="en-US" err="1"/>
            <a:t>acordo</a:t>
          </a:r>
          <a:r>
            <a:rPr lang="en-US"/>
            <a:t> com a </a:t>
          </a:r>
          <a:r>
            <a:rPr lang="en-US" err="1"/>
            <a:t>frequência</a:t>
          </a:r>
          <a:r>
            <a:rPr lang="en-US"/>
            <a:t> com que </a:t>
          </a:r>
          <a:r>
            <a:rPr lang="en-US" err="1"/>
            <a:t>aparecem</a:t>
          </a:r>
          <a:r>
            <a:rPr lang="en-US"/>
            <a:t> </a:t>
          </a:r>
          <a:r>
            <a:rPr lang="en-US" err="1"/>
            <a:t>na</a:t>
          </a:r>
          <a:r>
            <a:rPr lang="en-US"/>
            <a:t> </a:t>
          </a:r>
          <a:r>
            <a:rPr lang="en-US" err="1"/>
            <a:t>literatura</a:t>
          </a:r>
          <a:r>
            <a:rPr lang="en-US">
              <a:latin typeface="Gill Sans MT" panose="020B0502020104020203"/>
            </a:rPr>
            <a:t>   </a:t>
          </a:r>
          <a:endParaRPr lang="en-US"/>
        </a:p>
      </dgm:t>
    </dgm:pt>
    <dgm:pt modelId="{808C18F2-D47C-40B2-893E-6FFDD9519EAD}" type="parTrans" cxnId="{07B15B1D-FDD3-4257-AC97-71B05F3DB2D3}">
      <dgm:prSet/>
      <dgm:spPr/>
      <dgm:t>
        <a:bodyPr/>
        <a:lstStyle/>
        <a:p>
          <a:endParaRPr lang="en-US"/>
        </a:p>
      </dgm:t>
    </dgm:pt>
    <dgm:pt modelId="{A36C6192-30AB-4EEE-BC5A-ABAD0DC14CA7}" type="sibTrans" cxnId="{07B15B1D-FDD3-4257-AC97-71B05F3DB2D3}">
      <dgm:prSet/>
      <dgm:spPr/>
      <dgm:t>
        <a:bodyPr/>
        <a:lstStyle/>
        <a:p>
          <a:endParaRPr lang="en-US"/>
        </a:p>
      </dgm:t>
    </dgm:pt>
    <dgm:pt modelId="{4ADF7DB8-6E6A-8242-91E9-EAB2DA99B56B}" type="pres">
      <dgm:prSet presAssocID="{CC91826A-2C90-4F0C-96B0-50155A42F51A}" presName="vert0" presStyleCnt="0">
        <dgm:presLayoutVars>
          <dgm:dir/>
          <dgm:animOne val="branch"/>
          <dgm:animLvl val="lvl"/>
        </dgm:presLayoutVars>
      </dgm:prSet>
      <dgm:spPr/>
    </dgm:pt>
    <dgm:pt modelId="{A9A91EE7-FEE4-4843-BC7E-7F1E44AC8943}" type="pres">
      <dgm:prSet presAssocID="{C5FA6AB9-7BB9-4457-95F2-CC1851D46C75}" presName="thickLine" presStyleLbl="alignNode1" presStyleIdx="0" presStyleCnt="3"/>
      <dgm:spPr/>
    </dgm:pt>
    <dgm:pt modelId="{7BD433F9-99F8-064D-BA80-2B55BC994BB6}" type="pres">
      <dgm:prSet presAssocID="{C5FA6AB9-7BB9-4457-95F2-CC1851D46C75}" presName="horz1" presStyleCnt="0"/>
      <dgm:spPr/>
    </dgm:pt>
    <dgm:pt modelId="{CD45F6EC-2B47-0940-B22F-863A22E4A3FF}" type="pres">
      <dgm:prSet presAssocID="{C5FA6AB9-7BB9-4457-95F2-CC1851D46C75}" presName="tx1" presStyleLbl="revTx" presStyleIdx="0" presStyleCnt="3"/>
      <dgm:spPr/>
    </dgm:pt>
    <dgm:pt modelId="{D66C89CF-A770-A246-9C2C-861F9D3EAE71}" type="pres">
      <dgm:prSet presAssocID="{C5FA6AB9-7BB9-4457-95F2-CC1851D46C75}" presName="vert1" presStyleCnt="0"/>
      <dgm:spPr/>
    </dgm:pt>
    <dgm:pt modelId="{94CB30AE-1E16-564F-B313-EED50A9879F0}" type="pres">
      <dgm:prSet presAssocID="{AA870643-216B-4151-BA8F-50E554388BB9}" presName="thickLine" presStyleLbl="alignNode1" presStyleIdx="1" presStyleCnt="3"/>
      <dgm:spPr/>
    </dgm:pt>
    <dgm:pt modelId="{62D9C351-695B-314F-AAED-319643472F35}" type="pres">
      <dgm:prSet presAssocID="{AA870643-216B-4151-BA8F-50E554388BB9}" presName="horz1" presStyleCnt="0"/>
      <dgm:spPr/>
    </dgm:pt>
    <dgm:pt modelId="{2EF6768C-66B7-6B41-AC43-5D56823DDF28}" type="pres">
      <dgm:prSet presAssocID="{AA870643-216B-4151-BA8F-50E554388BB9}" presName="tx1" presStyleLbl="revTx" presStyleIdx="1" presStyleCnt="3"/>
      <dgm:spPr/>
    </dgm:pt>
    <dgm:pt modelId="{E98D3AE6-005E-6B41-805A-EDCC040B6123}" type="pres">
      <dgm:prSet presAssocID="{AA870643-216B-4151-BA8F-50E554388BB9}" presName="vert1" presStyleCnt="0"/>
      <dgm:spPr/>
    </dgm:pt>
    <dgm:pt modelId="{AE28122A-AA46-9440-B555-1E92184C851F}" type="pres">
      <dgm:prSet presAssocID="{7983DCF3-53AB-4BA7-8967-1CA1D4073E8D}" presName="thickLine" presStyleLbl="alignNode1" presStyleIdx="2" presStyleCnt="3"/>
      <dgm:spPr/>
    </dgm:pt>
    <dgm:pt modelId="{B8B5AC80-5C3F-614A-B3BF-1A628FFE0670}" type="pres">
      <dgm:prSet presAssocID="{7983DCF3-53AB-4BA7-8967-1CA1D4073E8D}" presName="horz1" presStyleCnt="0"/>
      <dgm:spPr/>
    </dgm:pt>
    <dgm:pt modelId="{9CE11215-03C7-A24A-922B-7D5A8B7903B1}" type="pres">
      <dgm:prSet presAssocID="{7983DCF3-53AB-4BA7-8967-1CA1D4073E8D}" presName="tx1" presStyleLbl="revTx" presStyleIdx="2" presStyleCnt="3"/>
      <dgm:spPr/>
    </dgm:pt>
    <dgm:pt modelId="{33FE655A-1296-594F-B335-D5E73D2C8CA1}" type="pres">
      <dgm:prSet presAssocID="{7983DCF3-53AB-4BA7-8967-1CA1D4073E8D}" presName="vert1" presStyleCnt="0"/>
      <dgm:spPr/>
    </dgm:pt>
  </dgm:ptLst>
  <dgm:cxnLst>
    <dgm:cxn modelId="{07B15B1D-FDD3-4257-AC97-71B05F3DB2D3}" srcId="{CC91826A-2C90-4F0C-96B0-50155A42F51A}" destId="{7983DCF3-53AB-4BA7-8967-1CA1D4073E8D}" srcOrd="2" destOrd="0" parTransId="{808C18F2-D47C-40B2-893E-6FFDD9519EAD}" sibTransId="{A36C6192-30AB-4EEE-BC5A-ABAD0DC14CA7}"/>
    <dgm:cxn modelId="{85817124-CD33-2549-8D52-E3AC234FA74E}" type="presOf" srcId="{AA870643-216B-4151-BA8F-50E554388BB9}" destId="{2EF6768C-66B7-6B41-AC43-5D56823DDF28}" srcOrd="0" destOrd="0" presId="urn:microsoft.com/office/officeart/2008/layout/LinedList"/>
    <dgm:cxn modelId="{A5D99042-2C9E-4272-A3FB-35F17B59979E}" srcId="{CC91826A-2C90-4F0C-96B0-50155A42F51A}" destId="{C5FA6AB9-7BB9-4457-95F2-CC1851D46C75}" srcOrd="0" destOrd="0" parTransId="{B0DE42C0-6108-41F1-8330-43864B5931EE}" sibTransId="{3E2B742C-E669-49B5-965A-A81099EE291B}"/>
    <dgm:cxn modelId="{32DD8D6F-577B-4D2B-9384-CB0806297C0F}" srcId="{CC91826A-2C90-4F0C-96B0-50155A42F51A}" destId="{AA870643-216B-4151-BA8F-50E554388BB9}" srcOrd="1" destOrd="0" parTransId="{3421261E-A194-43C7-91F0-5940CED42855}" sibTransId="{50BB801F-B51F-4A1E-8E2C-9546739DCDC5}"/>
    <dgm:cxn modelId="{34861F59-6771-4C49-B2F1-CB5AF4926A71}" type="presOf" srcId="{7983DCF3-53AB-4BA7-8967-1CA1D4073E8D}" destId="{9CE11215-03C7-A24A-922B-7D5A8B7903B1}" srcOrd="0" destOrd="0" presId="urn:microsoft.com/office/officeart/2008/layout/LinedList"/>
    <dgm:cxn modelId="{E5C4CEB3-000C-1941-A86E-5E8FE26B6E94}" type="presOf" srcId="{C5FA6AB9-7BB9-4457-95F2-CC1851D46C75}" destId="{CD45F6EC-2B47-0940-B22F-863A22E4A3FF}" srcOrd="0" destOrd="0" presId="urn:microsoft.com/office/officeart/2008/layout/LinedList"/>
    <dgm:cxn modelId="{303440B6-51F7-CF48-850B-FEC037BD35C8}" type="presOf" srcId="{CC91826A-2C90-4F0C-96B0-50155A42F51A}" destId="{4ADF7DB8-6E6A-8242-91E9-EAB2DA99B56B}" srcOrd="0" destOrd="0" presId="urn:microsoft.com/office/officeart/2008/layout/LinedList"/>
    <dgm:cxn modelId="{606E6409-9C13-3448-A7B3-54CDF3982C07}" type="presParOf" srcId="{4ADF7DB8-6E6A-8242-91E9-EAB2DA99B56B}" destId="{A9A91EE7-FEE4-4843-BC7E-7F1E44AC8943}" srcOrd="0" destOrd="0" presId="urn:microsoft.com/office/officeart/2008/layout/LinedList"/>
    <dgm:cxn modelId="{D79FE8BA-1086-9C4B-BF95-0B319875CD53}" type="presParOf" srcId="{4ADF7DB8-6E6A-8242-91E9-EAB2DA99B56B}" destId="{7BD433F9-99F8-064D-BA80-2B55BC994BB6}" srcOrd="1" destOrd="0" presId="urn:microsoft.com/office/officeart/2008/layout/LinedList"/>
    <dgm:cxn modelId="{942CDD3B-E026-A547-B399-7C8BBF46B81E}" type="presParOf" srcId="{7BD433F9-99F8-064D-BA80-2B55BC994BB6}" destId="{CD45F6EC-2B47-0940-B22F-863A22E4A3FF}" srcOrd="0" destOrd="0" presId="urn:microsoft.com/office/officeart/2008/layout/LinedList"/>
    <dgm:cxn modelId="{904F7CC1-E94B-3B46-A8DC-9D8D54841050}" type="presParOf" srcId="{7BD433F9-99F8-064D-BA80-2B55BC994BB6}" destId="{D66C89CF-A770-A246-9C2C-861F9D3EAE71}" srcOrd="1" destOrd="0" presId="urn:microsoft.com/office/officeart/2008/layout/LinedList"/>
    <dgm:cxn modelId="{21E67A36-D8D0-694A-A25B-CC7DC44174D7}" type="presParOf" srcId="{4ADF7DB8-6E6A-8242-91E9-EAB2DA99B56B}" destId="{94CB30AE-1E16-564F-B313-EED50A9879F0}" srcOrd="2" destOrd="0" presId="urn:microsoft.com/office/officeart/2008/layout/LinedList"/>
    <dgm:cxn modelId="{A176DBE3-61F0-3F4B-A1E6-F0D3C64FEB5D}" type="presParOf" srcId="{4ADF7DB8-6E6A-8242-91E9-EAB2DA99B56B}" destId="{62D9C351-695B-314F-AAED-319643472F35}" srcOrd="3" destOrd="0" presId="urn:microsoft.com/office/officeart/2008/layout/LinedList"/>
    <dgm:cxn modelId="{1E963E45-3AD9-674B-910D-84515D268B09}" type="presParOf" srcId="{62D9C351-695B-314F-AAED-319643472F35}" destId="{2EF6768C-66B7-6B41-AC43-5D56823DDF28}" srcOrd="0" destOrd="0" presId="urn:microsoft.com/office/officeart/2008/layout/LinedList"/>
    <dgm:cxn modelId="{78B13BB2-84A9-3A4C-AC77-F15568E00A06}" type="presParOf" srcId="{62D9C351-695B-314F-AAED-319643472F35}" destId="{E98D3AE6-005E-6B41-805A-EDCC040B6123}" srcOrd="1" destOrd="0" presId="urn:microsoft.com/office/officeart/2008/layout/LinedList"/>
    <dgm:cxn modelId="{03988F76-B714-0849-9339-CCA1587F522E}" type="presParOf" srcId="{4ADF7DB8-6E6A-8242-91E9-EAB2DA99B56B}" destId="{AE28122A-AA46-9440-B555-1E92184C851F}" srcOrd="4" destOrd="0" presId="urn:microsoft.com/office/officeart/2008/layout/LinedList"/>
    <dgm:cxn modelId="{5DAB9AED-3F06-0948-AC63-A616AF02124A}" type="presParOf" srcId="{4ADF7DB8-6E6A-8242-91E9-EAB2DA99B56B}" destId="{B8B5AC80-5C3F-614A-B3BF-1A628FFE0670}" srcOrd="5" destOrd="0" presId="urn:microsoft.com/office/officeart/2008/layout/LinedList"/>
    <dgm:cxn modelId="{5E9E91A5-9EFA-0742-AAE0-C3BC019E7D15}" type="presParOf" srcId="{B8B5AC80-5C3F-614A-B3BF-1A628FFE0670}" destId="{9CE11215-03C7-A24A-922B-7D5A8B7903B1}" srcOrd="0" destOrd="0" presId="urn:microsoft.com/office/officeart/2008/layout/LinedList"/>
    <dgm:cxn modelId="{1AC4AB16-FC7A-5647-A984-E3F7E18DAE0C}" type="presParOf" srcId="{B8B5AC80-5C3F-614A-B3BF-1A628FFE0670}" destId="{33FE655A-1296-594F-B335-D5E73D2C8C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C91826A-2C90-4F0C-96B0-50155A42F51A}"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C5FA6AB9-7BB9-4457-95F2-CC1851D46C75}">
      <dgm:prSet/>
      <dgm:spPr/>
      <dgm:t>
        <a:bodyPr/>
        <a:lstStyle/>
        <a:p>
          <a:r>
            <a:rPr lang="en-GB" u="sng">
              <a:solidFill>
                <a:srgbClr val="00B0F0"/>
              </a:solidFill>
            </a:rPr>
            <a:t>T</a:t>
          </a:r>
          <a:r>
            <a:rPr lang="en-US" u="sng" err="1">
              <a:solidFill>
                <a:srgbClr val="00B0F0"/>
              </a:solidFill>
            </a:rPr>
            <a:t>ipo</a:t>
          </a:r>
          <a:r>
            <a:rPr lang="en-US" u="sng">
              <a:solidFill>
                <a:srgbClr val="00B0F0"/>
              </a:solidFill>
            </a:rPr>
            <a:t> de dados que </a:t>
          </a:r>
          <a:r>
            <a:rPr lang="en-US" u="sng" err="1">
              <a:solidFill>
                <a:srgbClr val="00B0F0"/>
              </a:solidFill>
            </a:rPr>
            <a:t>representa</a:t>
          </a:r>
          <a:endParaRPr lang="en-US">
            <a:latin typeface="Gill Sans MT" panose="020B0502020104020203"/>
          </a:endParaRPr>
        </a:p>
        <a:p>
          <a:r>
            <a:rPr lang="en-US">
              <a:latin typeface="Gill Sans MT" panose="020B0502020104020203"/>
            </a:rPr>
            <a:t>Measured</a:t>
          </a:r>
          <a:r>
            <a:rPr lang="en-US"/>
            <a:t> data, </a:t>
          </a:r>
          <a:r>
            <a:rPr lang="en-US" err="1"/>
            <a:t>discreta</a:t>
          </a:r>
          <a:r>
            <a:rPr lang="en-US"/>
            <a:t>, </a:t>
          </a:r>
          <a:r>
            <a:rPr lang="en-US" err="1"/>
            <a:t>univariada</a:t>
          </a:r>
        </a:p>
      </dgm:t>
    </dgm:pt>
    <dgm:pt modelId="{B0DE42C0-6108-41F1-8330-43864B5931EE}" type="parTrans" cxnId="{A5D99042-2C9E-4272-A3FB-35F17B59979E}">
      <dgm:prSet/>
      <dgm:spPr/>
      <dgm:t>
        <a:bodyPr/>
        <a:lstStyle/>
        <a:p>
          <a:endParaRPr lang="en-US"/>
        </a:p>
      </dgm:t>
    </dgm:pt>
    <dgm:pt modelId="{3E2B742C-E669-49B5-965A-A81099EE291B}" type="sibTrans" cxnId="{A5D99042-2C9E-4272-A3FB-35F17B59979E}">
      <dgm:prSet/>
      <dgm:spPr/>
      <dgm:t>
        <a:bodyPr/>
        <a:lstStyle/>
        <a:p>
          <a:endParaRPr lang="en-US"/>
        </a:p>
      </dgm:t>
    </dgm:pt>
    <dgm:pt modelId="{AA870643-216B-4151-BA8F-50E554388BB9}">
      <dgm:prSet/>
      <dgm:spPr/>
      <dgm:t>
        <a:bodyPr/>
        <a:lstStyle/>
        <a:p>
          <a:pPr rtl="0"/>
          <a:r>
            <a:rPr lang="en-GB" u="sng">
              <a:solidFill>
                <a:srgbClr val="00B0F0"/>
              </a:solidFill>
            </a:rPr>
            <a:t>T</a:t>
          </a:r>
          <a:r>
            <a:rPr lang="en-US" u="sng" err="1">
              <a:solidFill>
                <a:srgbClr val="00B0F0"/>
              </a:solidFill>
            </a:rPr>
            <a:t>ipo</a:t>
          </a:r>
          <a:r>
            <a:rPr lang="en-US" u="sng">
              <a:solidFill>
                <a:srgbClr val="00B0F0"/>
              </a:solidFill>
            </a:rPr>
            <a:t> de </a:t>
          </a:r>
          <a:r>
            <a:rPr lang="en-US" u="sng" err="1">
              <a:solidFill>
                <a:srgbClr val="00B0F0"/>
              </a:solidFill>
            </a:rPr>
            <a:t>visualização</a:t>
          </a:r>
          <a:r>
            <a:rPr lang="en-US" u="sng">
              <a:latin typeface="Gill Sans MT" panose="020B0502020104020203"/>
            </a:rPr>
            <a:t> </a:t>
          </a:r>
          <a:endParaRPr lang="en-US"/>
        </a:p>
        <a:p>
          <a:r>
            <a:rPr lang="en-US">
              <a:latin typeface="Gill Sans MT" panose="020B0502020104020203"/>
            </a:rPr>
            <a:t>Stacked</a:t>
          </a:r>
          <a:r>
            <a:rPr lang="en-US"/>
            <a:t> bar (</a:t>
          </a:r>
          <a:r>
            <a:rPr lang="en-US" err="1"/>
            <a:t>em</a:t>
          </a:r>
          <a:r>
            <a:rPr lang="en-US"/>
            <a:t> </a:t>
          </a:r>
          <a:r>
            <a:rPr lang="en-US" err="1"/>
            <a:t>percentagem</a:t>
          </a:r>
          <a:r>
            <a:rPr lang="en-US"/>
            <a:t>)</a:t>
          </a:r>
        </a:p>
      </dgm:t>
    </dgm:pt>
    <dgm:pt modelId="{3421261E-A194-43C7-91F0-5940CED42855}" type="parTrans" cxnId="{32DD8D6F-577B-4D2B-9384-CB0806297C0F}">
      <dgm:prSet/>
      <dgm:spPr/>
      <dgm:t>
        <a:bodyPr/>
        <a:lstStyle/>
        <a:p>
          <a:endParaRPr lang="en-US"/>
        </a:p>
      </dgm:t>
    </dgm:pt>
    <dgm:pt modelId="{50BB801F-B51F-4A1E-8E2C-9546739DCDC5}" type="sibTrans" cxnId="{32DD8D6F-577B-4D2B-9384-CB0806297C0F}">
      <dgm:prSet/>
      <dgm:spPr/>
      <dgm:t>
        <a:bodyPr/>
        <a:lstStyle/>
        <a:p>
          <a:endParaRPr lang="en-US"/>
        </a:p>
      </dgm:t>
    </dgm:pt>
    <dgm:pt modelId="{7983DCF3-53AB-4BA7-8967-1CA1D4073E8D}">
      <dgm:prSet/>
      <dgm:spPr/>
      <dgm:t>
        <a:bodyPr/>
        <a:lstStyle/>
        <a:p>
          <a:r>
            <a:rPr lang="en-US" u="sng" err="1">
              <a:solidFill>
                <a:srgbClr val="00B0F0"/>
              </a:solidFill>
            </a:rPr>
            <a:t>Objetivo</a:t>
          </a:r>
          <a:endParaRPr lang="en-US" u="sng">
            <a:solidFill>
              <a:srgbClr val="00B0F0"/>
            </a:solidFill>
          </a:endParaRPr>
        </a:p>
        <a:p>
          <a:r>
            <a:rPr lang="en-US" err="1"/>
            <a:t>Comunicar</a:t>
          </a:r>
          <a:r>
            <a:rPr lang="en-US"/>
            <a:t> a </a:t>
          </a:r>
          <a:r>
            <a:rPr lang="en-US" err="1"/>
            <a:t>proporção</a:t>
          </a:r>
          <a:r>
            <a:rPr lang="en-US"/>
            <a:t> que </a:t>
          </a:r>
          <a:r>
            <a:rPr lang="en-US" err="1"/>
            <a:t>certos</a:t>
          </a:r>
          <a:r>
            <a:rPr lang="en-US"/>
            <a:t> </a:t>
          </a:r>
          <a:r>
            <a:rPr lang="en-US" err="1"/>
            <a:t>tópicos</a:t>
          </a:r>
          <a:r>
            <a:rPr lang="en-US"/>
            <a:t> </a:t>
          </a:r>
          <a:r>
            <a:rPr lang="en-US" err="1"/>
            <a:t>chave</a:t>
          </a:r>
          <a:r>
            <a:rPr lang="en-US"/>
            <a:t> </a:t>
          </a:r>
          <a:r>
            <a:rPr lang="en-US" err="1"/>
            <a:t>são</a:t>
          </a:r>
          <a:r>
            <a:rPr lang="en-US"/>
            <a:t> </a:t>
          </a:r>
          <a:r>
            <a:rPr lang="en-US" err="1"/>
            <a:t>abordados</a:t>
          </a:r>
          <a:r>
            <a:rPr lang="en-US"/>
            <a:t> no </a:t>
          </a:r>
          <a:r>
            <a:rPr lang="en-US" err="1"/>
            <a:t>geral</a:t>
          </a:r>
          <a:r>
            <a:rPr lang="en-US"/>
            <a:t> (1º </a:t>
          </a:r>
          <a:r>
            <a:rPr lang="en-US" err="1"/>
            <a:t>coluna</a:t>
          </a:r>
          <a:r>
            <a:rPr lang="en-US"/>
            <a:t>) </a:t>
          </a:r>
          <a:r>
            <a:rPr lang="en-US" err="1"/>
            <a:t>ou</a:t>
          </a:r>
          <a:r>
            <a:rPr lang="en-US"/>
            <a:t> </a:t>
          </a:r>
          <a:r>
            <a:rPr lang="en-US" err="1"/>
            <a:t>em</a:t>
          </a:r>
          <a:r>
            <a:rPr lang="en-US"/>
            <a:t> </a:t>
          </a:r>
          <a:r>
            <a:rPr lang="en-US" err="1"/>
            <a:t>secções</a:t>
          </a:r>
          <a:r>
            <a:rPr lang="en-US"/>
            <a:t> </a:t>
          </a:r>
          <a:r>
            <a:rPr lang="en-US" err="1"/>
            <a:t>especificas</a:t>
          </a:r>
        </a:p>
      </dgm:t>
    </dgm:pt>
    <dgm:pt modelId="{808C18F2-D47C-40B2-893E-6FFDD9519EAD}" type="parTrans" cxnId="{07B15B1D-FDD3-4257-AC97-71B05F3DB2D3}">
      <dgm:prSet/>
      <dgm:spPr/>
      <dgm:t>
        <a:bodyPr/>
        <a:lstStyle/>
        <a:p>
          <a:endParaRPr lang="en-US"/>
        </a:p>
      </dgm:t>
    </dgm:pt>
    <dgm:pt modelId="{A36C6192-30AB-4EEE-BC5A-ABAD0DC14CA7}" type="sibTrans" cxnId="{07B15B1D-FDD3-4257-AC97-71B05F3DB2D3}">
      <dgm:prSet/>
      <dgm:spPr/>
      <dgm:t>
        <a:bodyPr/>
        <a:lstStyle/>
        <a:p>
          <a:endParaRPr lang="en-US"/>
        </a:p>
      </dgm:t>
    </dgm:pt>
    <dgm:pt modelId="{4ADF7DB8-6E6A-8242-91E9-EAB2DA99B56B}" type="pres">
      <dgm:prSet presAssocID="{CC91826A-2C90-4F0C-96B0-50155A42F51A}" presName="vert0" presStyleCnt="0">
        <dgm:presLayoutVars>
          <dgm:dir/>
          <dgm:animOne val="branch"/>
          <dgm:animLvl val="lvl"/>
        </dgm:presLayoutVars>
      </dgm:prSet>
      <dgm:spPr/>
    </dgm:pt>
    <dgm:pt modelId="{A9A91EE7-FEE4-4843-BC7E-7F1E44AC8943}" type="pres">
      <dgm:prSet presAssocID="{C5FA6AB9-7BB9-4457-95F2-CC1851D46C75}" presName="thickLine" presStyleLbl="alignNode1" presStyleIdx="0" presStyleCnt="3"/>
      <dgm:spPr/>
    </dgm:pt>
    <dgm:pt modelId="{7BD433F9-99F8-064D-BA80-2B55BC994BB6}" type="pres">
      <dgm:prSet presAssocID="{C5FA6AB9-7BB9-4457-95F2-CC1851D46C75}" presName="horz1" presStyleCnt="0"/>
      <dgm:spPr/>
    </dgm:pt>
    <dgm:pt modelId="{CD45F6EC-2B47-0940-B22F-863A22E4A3FF}" type="pres">
      <dgm:prSet presAssocID="{C5FA6AB9-7BB9-4457-95F2-CC1851D46C75}" presName="tx1" presStyleLbl="revTx" presStyleIdx="0" presStyleCnt="3" custLinFactNeighborX="-11003" custLinFactNeighborY="-147"/>
      <dgm:spPr/>
    </dgm:pt>
    <dgm:pt modelId="{D66C89CF-A770-A246-9C2C-861F9D3EAE71}" type="pres">
      <dgm:prSet presAssocID="{C5FA6AB9-7BB9-4457-95F2-CC1851D46C75}" presName="vert1" presStyleCnt="0"/>
      <dgm:spPr/>
    </dgm:pt>
    <dgm:pt modelId="{94CB30AE-1E16-564F-B313-EED50A9879F0}" type="pres">
      <dgm:prSet presAssocID="{AA870643-216B-4151-BA8F-50E554388BB9}" presName="thickLine" presStyleLbl="alignNode1" presStyleIdx="1" presStyleCnt="3"/>
      <dgm:spPr/>
    </dgm:pt>
    <dgm:pt modelId="{62D9C351-695B-314F-AAED-319643472F35}" type="pres">
      <dgm:prSet presAssocID="{AA870643-216B-4151-BA8F-50E554388BB9}" presName="horz1" presStyleCnt="0"/>
      <dgm:spPr/>
    </dgm:pt>
    <dgm:pt modelId="{2EF6768C-66B7-6B41-AC43-5D56823DDF28}" type="pres">
      <dgm:prSet presAssocID="{AA870643-216B-4151-BA8F-50E554388BB9}" presName="tx1" presStyleLbl="revTx" presStyleIdx="1" presStyleCnt="3"/>
      <dgm:spPr/>
    </dgm:pt>
    <dgm:pt modelId="{E98D3AE6-005E-6B41-805A-EDCC040B6123}" type="pres">
      <dgm:prSet presAssocID="{AA870643-216B-4151-BA8F-50E554388BB9}" presName="vert1" presStyleCnt="0"/>
      <dgm:spPr/>
    </dgm:pt>
    <dgm:pt modelId="{AE28122A-AA46-9440-B555-1E92184C851F}" type="pres">
      <dgm:prSet presAssocID="{7983DCF3-53AB-4BA7-8967-1CA1D4073E8D}" presName="thickLine" presStyleLbl="alignNode1" presStyleIdx="2" presStyleCnt="3"/>
      <dgm:spPr/>
    </dgm:pt>
    <dgm:pt modelId="{B8B5AC80-5C3F-614A-B3BF-1A628FFE0670}" type="pres">
      <dgm:prSet presAssocID="{7983DCF3-53AB-4BA7-8967-1CA1D4073E8D}" presName="horz1" presStyleCnt="0"/>
      <dgm:spPr/>
    </dgm:pt>
    <dgm:pt modelId="{9CE11215-03C7-A24A-922B-7D5A8B7903B1}" type="pres">
      <dgm:prSet presAssocID="{7983DCF3-53AB-4BA7-8967-1CA1D4073E8D}" presName="tx1" presStyleLbl="revTx" presStyleIdx="2" presStyleCnt="3"/>
      <dgm:spPr/>
    </dgm:pt>
    <dgm:pt modelId="{33FE655A-1296-594F-B335-D5E73D2C8CA1}" type="pres">
      <dgm:prSet presAssocID="{7983DCF3-53AB-4BA7-8967-1CA1D4073E8D}" presName="vert1" presStyleCnt="0"/>
      <dgm:spPr/>
    </dgm:pt>
  </dgm:ptLst>
  <dgm:cxnLst>
    <dgm:cxn modelId="{07B15B1D-FDD3-4257-AC97-71B05F3DB2D3}" srcId="{CC91826A-2C90-4F0C-96B0-50155A42F51A}" destId="{7983DCF3-53AB-4BA7-8967-1CA1D4073E8D}" srcOrd="2" destOrd="0" parTransId="{808C18F2-D47C-40B2-893E-6FFDD9519EAD}" sibTransId="{A36C6192-30AB-4EEE-BC5A-ABAD0DC14CA7}"/>
    <dgm:cxn modelId="{5F390428-7791-8445-9481-E36A8170744D}" type="presOf" srcId="{CC91826A-2C90-4F0C-96B0-50155A42F51A}" destId="{4ADF7DB8-6E6A-8242-91E9-EAB2DA99B56B}" srcOrd="0" destOrd="0" presId="urn:microsoft.com/office/officeart/2008/layout/LinedList"/>
    <dgm:cxn modelId="{A5D99042-2C9E-4272-A3FB-35F17B59979E}" srcId="{CC91826A-2C90-4F0C-96B0-50155A42F51A}" destId="{C5FA6AB9-7BB9-4457-95F2-CC1851D46C75}" srcOrd="0" destOrd="0" parTransId="{B0DE42C0-6108-41F1-8330-43864B5931EE}" sibTransId="{3E2B742C-E669-49B5-965A-A81099EE291B}"/>
    <dgm:cxn modelId="{32DD8D6F-577B-4D2B-9384-CB0806297C0F}" srcId="{CC91826A-2C90-4F0C-96B0-50155A42F51A}" destId="{AA870643-216B-4151-BA8F-50E554388BB9}" srcOrd="1" destOrd="0" parTransId="{3421261E-A194-43C7-91F0-5940CED42855}" sibTransId="{50BB801F-B51F-4A1E-8E2C-9546739DCDC5}"/>
    <dgm:cxn modelId="{B3409577-66B8-F942-9AF0-32BF44FB3D7E}" type="presOf" srcId="{7983DCF3-53AB-4BA7-8967-1CA1D4073E8D}" destId="{9CE11215-03C7-A24A-922B-7D5A8B7903B1}" srcOrd="0" destOrd="0" presId="urn:microsoft.com/office/officeart/2008/layout/LinedList"/>
    <dgm:cxn modelId="{8CEB149F-3BBE-8C49-8018-2E4B3C8DB5EF}" type="presOf" srcId="{AA870643-216B-4151-BA8F-50E554388BB9}" destId="{2EF6768C-66B7-6B41-AC43-5D56823DDF28}" srcOrd="0" destOrd="0" presId="urn:microsoft.com/office/officeart/2008/layout/LinedList"/>
    <dgm:cxn modelId="{CED3A7B6-01F9-5B46-AF1B-7FF306E19636}" type="presOf" srcId="{C5FA6AB9-7BB9-4457-95F2-CC1851D46C75}" destId="{CD45F6EC-2B47-0940-B22F-863A22E4A3FF}" srcOrd="0" destOrd="0" presId="urn:microsoft.com/office/officeart/2008/layout/LinedList"/>
    <dgm:cxn modelId="{B8CC448F-72F4-9046-AB53-75D9E3C1EECF}" type="presParOf" srcId="{4ADF7DB8-6E6A-8242-91E9-EAB2DA99B56B}" destId="{A9A91EE7-FEE4-4843-BC7E-7F1E44AC8943}" srcOrd="0" destOrd="0" presId="urn:microsoft.com/office/officeart/2008/layout/LinedList"/>
    <dgm:cxn modelId="{E00D769D-C422-FD48-96DA-49FA0CCFC124}" type="presParOf" srcId="{4ADF7DB8-6E6A-8242-91E9-EAB2DA99B56B}" destId="{7BD433F9-99F8-064D-BA80-2B55BC994BB6}" srcOrd="1" destOrd="0" presId="urn:microsoft.com/office/officeart/2008/layout/LinedList"/>
    <dgm:cxn modelId="{D3A14610-4892-1542-B563-6757E323EC71}" type="presParOf" srcId="{7BD433F9-99F8-064D-BA80-2B55BC994BB6}" destId="{CD45F6EC-2B47-0940-B22F-863A22E4A3FF}" srcOrd="0" destOrd="0" presId="urn:microsoft.com/office/officeart/2008/layout/LinedList"/>
    <dgm:cxn modelId="{77CCB93F-EBE0-4E45-88A5-821C69E74E1E}" type="presParOf" srcId="{7BD433F9-99F8-064D-BA80-2B55BC994BB6}" destId="{D66C89CF-A770-A246-9C2C-861F9D3EAE71}" srcOrd="1" destOrd="0" presId="urn:microsoft.com/office/officeart/2008/layout/LinedList"/>
    <dgm:cxn modelId="{547C372D-3066-6B49-BB40-243BA81C2A54}" type="presParOf" srcId="{4ADF7DB8-6E6A-8242-91E9-EAB2DA99B56B}" destId="{94CB30AE-1E16-564F-B313-EED50A9879F0}" srcOrd="2" destOrd="0" presId="urn:microsoft.com/office/officeart/2008/layout/LinedList"/>
    <dgm:cxn modelId="{F846A428-BAFB-3841-9239-0011A3D90095}" type="presParOf" srcId="{4ADF7DB8-6E6A-8242-91E9-EAB2DA99B56B}" destId="{62D9C351-695B-314F-AAED-319643472F35}" srcOrd="3" destOrd="0" presId="urn:microsoft.com/office/officeart/2008/layout/LinedList"/>
    <dgm:cxn modelId="{E049DFAE-2EFF-B84F-87AA-0114BE61C6BA}" type="presParOf" srcId="{62D9C351-695B-314F-AAED-319643472F35}" destId="{2EF6768C-66B7-6B41-AC43-5D56823DDF28}" srcOrd="0" destOrd="0" presId="urn:microsoft.com/office/officeart/2008/layout/LinedList"/>
    <dgm:cxn modelId="{609C7E72-8369-3E42-84E6-6CA51E4FCBC3}" type="presParOf" srcId="{62D9C351-695B-314F-AAED-319643472F35}" destId="{E98D3AE6-005E-6B41-805A-EDCC040B6123}" srcOrd="1" destOrd="0" presId="urn:microsoft.com/office/officeart/2008/layout/LinedList"/>
    <dgm:cxn modelId="{71CED3EC-D93E-E048-8ABA-178F93B5FCD0}" type="presParOf" srcId="{4ADF7DB8-6E6A-8242-91E9-EAB2DA99B56B}" destId="{AE28122A-AA46-9440-B555-1E92184C851F}" srcOrd="4" destOrd="0" presId="urn:microsoft.com/office/officeart/2008/layout/LinedList"/>
    <dgm:cxn modelId="{44CE0D3D-CDE3-FD41-BE8E-84EB8E01A09C}" type="presParOf" srcId="{4ADF7DB8-6E6A-8242-91E9-EAB2DA99B56B}" destId="{B8B5AC80-5C3F-614A-B3BF-1A628FFE0670}" srcOrd="5" destOrd="0" presId="urn:microsoft.com/office/officeart/2008/layout/LinedList"/>
    <dgm:cxn modelId="{A801FD8A-761D-3547-B408-54A9C6BB1086}" type="presParOf" srcId="{B8B5AC80-5C3F-614A-B3BF-1A628FFE0670}" destId="{9CE11215-03C7-A24A-922B-7D5A8B7903B1}" srcOrd="0" destOrd="0" presId="urn:microsoft.com/office/officeart/2008/layout/LinedList"/>
    <dgm:cxn modelId="{135458A7-DA0F-DD4F-924D-43149FB98BB0}" type="presParOf" srcId="{B8B5AC80-5C3F-614A-B3BF-1A628FFE0670}" destId="{33FE655A-1296-594F-B335-D5E73D2C8CA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A0CDDD-2CF8-A24D-866F-2A2B745B2CAB}" type="doc">
      <dgm:prSet loTypeId="urn:microsoft.com/office/officeart/2005/8/layout/cycle6" loCatId="" qsTypeId="urn:microsoft.com/office/officeart/2005/8/quickstyle/simple2" qsCatId="simple" csTypeId="urn:microsoft.com/office/officeart/2005/8/colors/colorful1" csCatId="colorful" phldr="1"/>
      <dgm:spPr/>
      <dgm:t>
        <a:bodyPr/>
        <a:lstStyle/>
        <a:p>
          <a:endParaRPr lang="en-GB"/>
        </a:p>
      </dgm:t>
    </dgm:pt>
    <dgm:pt modelId="{82698414-E47D-AE48-A3F7-FAD343CE696B}">
      <dgm:prSet phldrT="[Text]"/>
      <dgm:spPr>
        <a:ln w="76200">
          <a:solidFill>
            <a:schemeClr val="bg1"/>
          </a:solidFill>
        </a:ln>
      </dgm:spPr>
      <dgm:t>
        <a:bodyPr/>
        <a:lstStyle/>
        <a:p>
          <a:r>
            <a:rPr lang="en-GB" err="1"/>
            <a:t>Bem-estar</a:t>
          </a:r>
          <a:r>
            <a:rPr lang="en-GB"/>
            <a:t> social</a:t>
          </a:r>
        </a:p>
      </dgm:t>
    </dgm:pt>
    <dgm:pt modelId="{08EFBB85-D841-C647-ACAC-FD48802BD1D9}" type="parTrans" cxnId="{0EA64D5F-D26D-1743-B3BF-1496A38632F1}">
      <dgm:prSet/>
      <dgm:spPr/>
      <dgm:t>
        <a:bodyPr/>
        <a:lstStyle/>
        <a:p>
          <a:endParaRPr lang="en-GB"/>
        </a:p>
      </dgm:t>
    </dgm:pt>
    <dgm:pt modelId="{93BEBCE2-2210-0F42-910F-D0BFF8248122}" type="sibTrans" cxnId="{0EA64D5F-D26D-1743-B3BF-1496A38632F1}">
      <dgm:prSet/>
      <dgm:spPr/>
      <dgm:t>
        <a:bodyPr/>
        <a:lstStyle/>
        <a:p>
          <a:endParaRPr lang="en-GB"/>
        </a:p>
      </dgm:t>
    </dgm:pt>
    <dgm:pt modelId="{055B16ED-001A-9E4E-B050-983DB07079A0}">
      <dgm:prSet phldrT="[Text]"/>
      <dgm:spPr/>
      <dgm:t>
        <a:bodyPr/>
        <a:lstStyle/>
        <a:p>
          <a:r>
            <a:rPr lang="en-GB" err="1"/>
            <a:t>Segurança</a:t>
          </a:r>
          <a:r>
            <a:rPr lang="en-GB"/>
            <a:t> </a:t>
          </a:r>
          <a:r>
            <a:rPr lang="en-GB" err="1"/>
            <a:t>alimentar</a:t>
          </a:r>
          <a:endParaRPr lang="en-GB"/>
        </a:p>
      </dgm:t>
    </dgm:pt>
    <dgm:pt modelId="{37B27BDF-35F1-4549-ACE4-B78C4894849B}" type="parTrans" cxnId="{BB37A3AC-D62F-2A40-8A63-11269309D356}">
      <dgm:prSet/>
      <dgm:spPr/>
      <dgm:t>
        <a:bodyPr/>
        <a:lstStyle/>
        <a:p>
          <a:endParaRPr lang="en-GB"/>
        </a:p>
      </dgm:t>
    </dgm:pt>
    <dgm:pt modelId="{3A329CA2-9AF1-3E4D-9A34-773F577A84A7}" type="sibTrans" cxnId="{BB37A3AC-D62F-2A40-8A63-11269309D356}">
      <dgm:prSet/>
      <dgm:spPr/>
      <dgm:t>
        <a:bodyPr/>
        <a:lstStyle/>
        <a:p>
          <a:endParaRPr lang="en-GB"/>
        </a:p>
      </dgm:t>
    </dgm:pt>
    <dgm:pt modelId="{A214B482-4346-A841-BCCC-5EA0A75E6A9A}">
      <dgm:prSet phldrT="[Text]" custT="1"/>
      <dgm:spPr>
        <a:effectLst/>
      </dgm:spPr>
      <dgm:t>
        <a:bodyPr/>
        <a:lstStyle/>
        <a:p>
          <a:r>
            <a:rPr lang="en-GB" sz="1400" b="1"/>
            <a:t>Dinâmicas do mercado</a:t>
          </a:r>
        </a:p>
      </dgm:t>
    </dgm:pt>
    <dgm:pt modelId="{5C9F1DEA-C38C-1D4F-8CBD-9FF8354287A2}" type="parTrans" cxnId="{206124F8-BE70-B543-A50F-9C87ADB1B1CF}">
      <dgm:prSet/>
      <dgm:spPr/>
      <dgm:t>
        <a:bodyPr/>
        <a:lstStyle/>
        <a:p>
          <a:endParaRPr lang="en-GB"/>
        </a:p>
      </dgm:t>
    </dgm:pt>
    <dgm:pt modelId="{29521878-D61E-FE4E-A2E1-42934851446B}" type="sibTrans" cxnId="{206124F8-BE70-B543-A50F-9C87ADB1B1CF}">
      <dgm:prSet/>
      <dgm:spPr/>
      <dgm:t>
        <a:bodyPr/>
        <a:lstStyle/>
        <a:p>
          <a:endParaRPr lang="en-GB"/>
        </a:p>
      </dgm:t>
    </dgm:pt>
    <dgm:pt modelId="{EEC1A5FB-E918-B046-BB37-CA1B8E6D59C4}">
      <dgm:prSet phldrT="[Text]"/>
      <dgm:spPr/>
      <dgm:t>
        <a:bodyPr/>
        <a:lstStyle/>
        <a:p>
          <a:r>
            <a:rPr lang="en-GB" err="1"/>
            <a:t>Saúde</a:t>
          </a:r>
          <a:r>
            <a:rPr lang="en-GB"/>
            <a:t> dos </a:t>
          </a:r>
          <a:r>
            <a:rPr lang="en-GB" err="1"/>
            <a:t>ecossistemas</a:t>
          </a:r>
          <a:endParaRPr lang="en-GB"/>
        </a:p>
      </dgm:t>
    </dgm:pt>
    <dgm:pt modelId="{23EE4128-CA97-2848-AA82-A8E6452C7188}" type="parTrans" cxnId="{F50CE266-A3A5-864A-906C-006C410B1DB7}">
      <dgm:prSet/>
      <dgm:spPr/>
      <dgm:t>
        <a:bodyPr/>
        <a:lstStyle/>
        <a:p>
          <a:endParaRPr lang="en-GB"/>
        </a:p>
      </dgm:t>
    </dgm:pt>
    <dgm:pt modelId="{D83B4514-9970-7B40-855B-DCF0A8EBB1CD}" type="sibTrans" cxnId="{F50CE266-A3A5-864A-906C-006C410B1DB7}">
      <dgm:prSet/>
      <dgm:spPr/>
      <dgm:t>
        <a:bodyPr/>
        <a:lstStyle/>
        <a:p>
          <a:endParaRPr lang="en-GB"/>
        </a:p>
      </dgm:t>
    </dgm:pt>
    <dgm:pt modelId="{E984D022-777A-1A45-B132-CFE777F3AAE7}" type="pres">
      <dgm:prSet presAssocID="{5AA0CDDD-2CF8-A24D-866F-2A2B745B2CAB}" presName="cycle" presStyleCnt="0">
        <dgm:presLayoutVars>
          <dgm:dir/>
          <dgm:resizeHandles val="exact"/>
        </dgm:presLayoutVars>
      </dgm:prSet>
      <dgm:spPr/>
    </dgm:pt>
    <dgm:pt modelId="{B51B60BA-98EF-1545-9BB3-0F5A77F08F1B}" type="pres">
      <dgm:prSet presAssocID="{82698414-E47D-AE48-A3F7-FAD343CE696B}" presName="node" presStyleLbl="node1" presStyleIdx="0" presStyleCnt="4">
        <dgm:presLayoutVars>
          <dgm:bulletEnabled val="1"/>
        </dgm:presLayoutVars>
      </dgm:prSet>
      <dgm:spPr/>
    </dgm:pt>
    <dgm:pt modelId="{2F8C194C-D122-E940-A07F-A0A0EDABE8B0}" type="pres">
      <dgm:prSet presAssocID="{82698414-E47D-AE48-A3F7-FAD343CE696B}" presName="spNode" presStyleCnt="0"/>
      <dgm:spPr/>
    </dgm:pt>
    <dgm:pt modelId="{03C00581-4379-FB48-88BA-04432D4AF74F}" type="pres">
      <dgm:prSet presAssocID="{93BEBCE2-2210-0F42-910F-D0BFF8248122}" presName="sibTrans" presStyleLbl="sibTrans1D1" presStyleIdx="0" presStyleCnt="4"/>
      <dgm:spPr/>
    </dgm:pt>
    <dgm:pt modelId="{FAB2A650-24B1-444D-8F17-1E323B57D044}" type="pres">
      <dgm:prSet presAssocID="{055B16ED-001A-9E4E-B050-983DB07079A0}" presName="node" presStyleLbl="node1" presStyleIdx="1" presStyleCnt="4">
        <dgm:presLayoutVars>
          <dgm:bulletEnabled val="1"/>
        </dgm:presLayoutVars>
      </dgm:prSet>
      <dgm:spPr/>
    </dgm:pt>
    <dgm:pt modelId="{701553BC-57A1-7C4B-BC75-0F0C94E7FF76}" type="pres">
      <dgm:prSet presAssocID="{055B16ED-001A-9E4E-B050-983DB07079A0}" presName="spNode" presStyleCnt="0"/>
      <dgm:spPr/>
    </dgm:pt>
    <dgm:pt modelId="{BE841D48-F0B6-534F-95C0-5167EFA96D8F}" type="pres">
      <dgm:prSet presAssocID="{3A329CA2-9AF1-3E4D-9A34-773F577A84A7}" presName="sibTrans" presStyleLbl="sibTrans1D1" presStyleIdx="1" presStyleCnt="4"/>
      <dgm:spPr/>
    </dgm:pt>
    <dgm:pt modelId="{1FEBDD12-05DF-C74D-B3EF-C9869C72229A}" type="pres">
      <dgm:prSet presAssocID="{A214B482-4346-A841-BCCC-5EA0A75E6A9A}" presName="node" presStyleLbl="node1" presStyleIdx="2" presStyleCnt="4" custScaleX="184665" custRadScaleRad="81963">
        <dgm:presLayoutVars>
          <dgm:bulletEnabled val="1"/>
        </dgm:presLayoutVars>
      </dgm:prSet>
      <dgm:spPr/>
    </dgm:pt>
    <dgm:pt modelId="{EF326253-43BF-9849-978F-07039F5630D3}" type="pres">
      <dgm:prSet presAssocID="{A214B482-4346-A841-BCCC-5EA0A75E6A9A}" presName="spNode" presStyleCnt="0"/>
      <dgm:spPr/>
    </dgm:pt>
    <dgm:pt modelId="{7037EC4A-BAC3-D54D-A9EC-E084F39CB088}" type="pres">
      <dgm:prSet presAssocID="{29521878-D61E-FE4E-A2E1-42934851446B}" presName="sibTrans" presStyleLbl="sibTrans1D1" presStyleIdx="2" presStyleCnt="4"/>
      <dgm:spPr/>
    </dgm:pt>
    <dgm:pt modelId="{46E80000-698B-C048-8C29-C2465918CF8E}" type="pres">
      <dgm:prSet presAssocID="{EEC1A5FB-E918-B046-BB37-CA1B8E6D59C4}" presName="node" presStyleLbl="node1" presStyleIdx="3" presStyleCnt="4">
        <dgm:presLayoutVars>
          <dgm:bulletEnabled val="1"/>
        </dgm:presLayoutVars>
      </dgm:prSet>
      <dgm:spPr/>
    </dgm:pt>
    <dgm:pt modelId="{BD13C2A6-85D4-014B-8352-1D684043D317}" type="pres">
      <dgm:prSet presAssocID="{EEC1A5FB-E918-B046-BB37-CA1B8E6D59C4}" presName="spNode" presStyleCnt="0"/>
      <dgm:spPr/>
    </dgm:pt>
    <dgm:pt modelId="{A81D0A9C-6F99-4544-9C54-9E5E307BFA00}" type="pres">
      <dgm:prSet presAssocID="{D83B4514-9970-7B40-855B-DCF0A8EBB1CD}" presName="sibTrans" presStyleLbl="sibTrans1D1" presStyleIdx="3" presStyleCnt="4"/>
      <dgm:spPr/>
    </dgm:pt>
  </dgm:ptLst>
  <dgm:cxnLst>
    <dgm:cxn modelId="{B0E45203-7D4F-FD43-9687-C66F293D939D}" type="presOf" srcId="{3A329CA2-9AF1-3E4D-9A34-773F577A84A7}" destId="{BE841D48-F0B6-534F-95C0-5167EFA96D8F}" srcOrd="0" destOrd="0" presId="urn:microsoft.com/office/officeart/2005/8/layout/cycle6"/>
    <dgm:cxn modelId="{525E7913-8F67-414B-A799-5224AC96CF23}" type="presOf" srcId="{29521878-D61E-FE4E-A2E1-42934851446B}" destId="{7037EC4A-BAC3-D54D-A9EC-E084F39CB088}" srcOrd="0" destOrd="0" presId="urn:microsoft.com/office/officeart/2005/8/layout/cycle6"/>
    <dgm:cxn modelId="{E102201C-F087-414B-96F8-D81039A03B56}" type="presOf" srcId="{D83B4514-9970-7B40-855B-DCF0A8EBB1CD}" destId="{A81D0A9C-6F99-4544-9C54-9E5E307BFA00}" srcOrd="0" destOrd="0" presId="urn:microsoft.com/office/officeart/2005/8/layout/cycle6"/>
    <dgm:cxn modelId="{0EA64D5F-D26D-1743-B3BF-1496A38632F1}" srcId="{5AA0CDDD-2CF8-A24D-866F-2A2B745B2CAB}" destId="{82698414-E47D-AE48-A3F7-FAD343CE696B}" srcOrd="0" destOrd="0" parTransId="{08EFBB85-D841-C647-ACAC-FD48802BD1D9}" sibTransId="{93BEBCE2-2210-0F42-910F-D0BFF8248122}"/>
    <dgm:cxn modelId="{53007963-0415-984C-A92D-E3EFA24C18FE}" type="presOf" srcId="{93BEBCE2-2210-0F42-910F-D0BFF8248122}" destId="{03C00581-4379-FB48-88BA-04432D4AF74F}" srcOrd="0" destOrd="0" presId="urn:microsoft.com/office/officeart/2005/8/layout/cycle6"/>
    <dgm:cxn modelId="{F50CE266-A3A5-864A-906C-006C410B1DB7}" srcId="{5AA0CDDD-2CF8-A24D-866F-2A2B745B2CAB}" destId="{EEC1A5FB-E918-B046-BB37-CA1B8E6D59C4}" srcOrd="3" destOrd="0" parTransId="{23EE4128-CA97-2848-AA82-A8E6452C7188}" sibTransId="{D83B4514-9970-7B40-855B-DCF0A8EBB1CD}"/>
    <dgm:cxn modelId="{BC1F019B-6F05-EB4C-B82F-433DC9A69C5E}" type="presOf" srcId="{EEC1A5FB-E918-B046-BB37-CA1B8E6D59C4}" destId="{46E80000-698B-C048-8C29-C2465918CF8E}" srcOrd="0" destOrd="0" presId="urn:microsoft.com/office/officeart/2005/8/layout/cycle6"/>
    <dgm:cxn modelId="{7009FB9D-2EA1-634F-9907-5B47317629ED}" type="presOf" srcId="{5AA0CDDD-2CF8-A24D-866F-2A2B745B2CAB}" destId="{E984D022-777A-1A45-B132-CFE777F3AAE7}" srcOrd="0" destOrd="0" presId="urn:microsoft.com/office/officeart/2005/8/layout/cycle6"/>
    <dgm:cxn modelId="{BB37A3AC-D62F-2A40-8A63-11269309D356}" srcId="{5AA0CDDD-2CF8-A24D-866F-2A2B745B2CAB}" destId="{055B16ED-001A-9E4E-B050-983DB07079A0}" srcOrd="1" destOrd="0" parTransId="{37B27BDF-35F1-4549-ACE4-B78C4894849B}" sibTransId="{3A329CA2-9AF1-3E4D-9A34-773F577A84A7}"/>
    <dgm:cxn modelId="{904712AE-2EE0-AD44-BCA8-FF7287E030FA}" type="presOf" srcId="{055B16ED-001A-9E4E-B050-983DB07079A0}" destId="{FAB2A650-24B1-444D-8F17-1E323B57D044}" srcOrd="0" destOrd="0" presId="urn:microsoft.com/office/officeart/2005/8/layout/cycle6"/>
    <dgm:cxn modelId="{A51189B5-4FA2-E44E-877F-91FBE8AD0AE0}" type="presOf" srcId="{A214B482-4346-A841-BCCC-5EA0A75E6A9A}" destId="{1FEBDD12-05DF-C74D-B3EF-C9869C72229A}" srcOrd="0" destOrd="0" presId="urn:microsoft.com/office/officeart/2005/8/layout/cycle6"/>
    <dgm:cxn modelId="{B116A1CC-0654-1643-BBB7-71B3A56927DF}" type="presOf" srcId="{82698414-E47D-AE48-A3F7-FAD343CE696B}" destId="{B51B60BA-98EF-1545-9BB3-0F5A77F08F1B}" srcOrd="0" destOrd="0" presId="urn:microsoft.com/office/officeart/2005/8/layout/cycle6"/>
    <dgm:cxn modelId="{206124F8-BE70-B543-A50F-9C87ADB1B1CF}" srcId="{5AA0CDDD-2CF8-A24D-866F-2A2B745B2CAB}" destId="{A214B482-4346-A841-BCCC-5EA0A75E6A9A}" srcOrd="2" destOrd="0" parTransId="{5C9F1DEA-C38C-1D4F-8CBD-9FF8354287A2}" sibTransId="{29521878-D61E-FE4E-A2E1-42934851446B}"/>
    <dgm:cxn modelId="{84986836-69F1-0C46-B4E0-024B0DA13FD4}" type="presParOf" srcId="{E984D022-777A-1A45-B132-CFE777F3AAE7}" destId="{B51B60BA-98EF-1545-9BB3-0F5A77F08F1B}" srcOrd="0" destOrd="0" presId="urn:microsoft.com/office/officeart/2005/8/layout/cycle6"/>
    <dgm:cxn modelId="{F2DBBC07-A9E8-C74A-854B-7A1195D2F2D8}" type="presParOf" srcId="{E984D022-777A-1A45-B132-CFE777F3AAE7}" destId="{2F8C194C-D122-E940-A07F-A0A0EDABE8B0}" srcOrd="1" destOrd="0" presId="urn:microsoft.com/office/officeart/2005/8/layout/cycle6"/>
    <dgm:cxn modelId="{D1DBC1A8-57DD-DC41-889B-E7B0046D274B}" type="presParOf" srcId="{E984D022-777A-1A45-B132-CFE777F3AAE7}" destId="{03C00581-4379-FB48-88BA-04432D4AF74F}" srcOrd="2" destOrd="0" presId="urn:microsoft.com/office/officeart/2005/8/layout/cycle6"/>
    <dgm:cxn modelId="{AC82A108-231C-9248-BC26-D315B0F2777C}" type="presParOf" srcId="{E984D022-777A-1A45-B132-CFE777F3AAE7}" destId="{FAB2A650-24B1-444D-8F17-1E323B57D044}" srcOrd="3" destOrd="0" presId="urn:microsoft.com/office/officeart/2005/8/layout/cycle6"/>
    <dgm:cxn modelId="{A8C24B88-E7F7-2145-ABFB-2FB19B0487B9}" type="presParOf" srcId="{E984D022-777A-1A45-B132-CFE777F3AAE7}" destId="{701553BC-57A1-7C4B-BC75-0F0C94E7FF76}" srcOrd="4" destOrd="0" presId="urn:microsoft.com/office/officeart/2005/8/layout/cycle6"/>
    <dgm:cxn modelId="{11D8B67F-D83B-684B-9375-56EDBC14F219}" type="presParOf" srcId="{E984D022-777A-1A45-B132-CFE777F3AAE7}" destId="{BE841D48-F0B6-534F-95C0-5167EFA96D8F}" srcOrd="5" destOrd="0" presId="urn:microsoft.com/office/officeart/2005/8/layout/cycle6"/>
    <dgm:cxn modelId="{E39244F6-5026-8643-8D25-EDB7674399D4}" type="presParOf" srcId="{E984D022-777A-1A45-B132-CFE777F3AAE7}" destId="{1FEBDD12-05DF-C74D-B3EF-C9869C72229A}" srcOrd="6" destOrd="0" presId="urn:microsoft.com/office/officeart/2005/8/layout/cycle6"/>
    <dgm:cxn modelId="{3643327D-79D3-A74E-8A4B-BF4C36405AB7}" type="presParOf" srcId="{E984D022-777A-1A45-B132-CFE777F3AAE7}" destId="{EF326253-43BF-9849-978F-07039F5630D3}" srcOrd="7" destOrd="0" presId="urn:microsoft.com/office/officeart/2005/8/layout/cycle6"/>
    <dgm:cxn modelId="{DC38C54D-1B75-4548-AF84-8AE10C8C8467}" type="presParOf" srcId="{E984D022-777A-1A45-B132-CFE777F3AAE7}" destId="{7037EC4A-BAC3-D54D-A9EC-E084F39CB088}" srcOrd="8" destOrd="0" presId="urn:microsoft.com/office/officeart/2005/8/layout/cycle6"/>
    <dgm:cxn modelId="{6658FEF4-217A-FC42-90C3-96E2A5F6D2D6}" type="presParOf" srcId="{E984D022-777A-1A45-B132-CFE777F3AAE7}" destId="{46E80000-698B-C048-8C29-C2465918CF8E}" srcOrd="9" destOrd="0" presId="urn:microsoft.com/office/officeart/2005/8/layout/cycle6"/>
    <dgm:cxn modelId="{FDD6C628-7EBA-754B-86D2-051D64123002}" type="presParOf" srcId="{E984D022-777A-1A45-B132-CFE777F3AAE7}" destId="{BD13C2A6-85D4-014B-8352-1D684043D317}" srcOrd="10" destOrd="0" presId="urn:microsoft.com/office/officeart/2005/8/layout/cycle6"/>
    <dgm:cxn modelId="{5CFD6D59-460F-2D46-B73F-39047BD3BAB0}" type="presParOf" srcId="{E984D022-777A-1A45-B132-CFE777F3AAE7}" destId="{A81D0A9C-6F99-4544-9C54-9E5E307BFA00}" srcOrd="11"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654D0D-27B0-43EF-99EB-A4FDBD27A89A}"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9F9DF3D7-AE2E-4A3E-B4C9-3EE64B92DDC0}">
      <dgm:prSet custT="1"/>
      <dgm:spPr/>
      <dgm:t>
        <a:bodyPr/>
        <a:lstStyle/>
        <a:p>
          <a:pPr rtl="0"/>
          <a:r>
            <a:rPr lang="en-US" sz="1800"/>
            <a:t>Os utilizadores alvo são uma variedade de comunidades internacionais</a:t>
          </a:r>
          <a:r>
            <a:rPr lang="en-US" sz="1800">
              <a:latin typeface="Gill Sans MT" panose="020B0502020104020203"/>
            </a:rPr>
            <a:t> </a:t>
          </a:r>
          <a:r>
            <a:rPr lang="en-US" sz="1800"/>
            <a:t>(tendo cerca de 220 países envolventes), especialmente</a:t>
          </a:r>
          <a:r>
            <a:rPr lang="en-US" sz="1800">
              <a:latin typeface="Gill Sans MT" panose="020B0502020104020203"/>
            </a:rPr>
            <a:t>,</a:t>
          </a:r>
          <a:r>
            <a:rPr lang="en-US" sz="1800"/>
            <a:t> os consumidores e utilizadores deste tipo de sistema sustentável de comida marítima.</a:t>
          </a:r>
        </a:p>
      </dgm:t>
    </dgm:pt>
    <dgm:pt modelId="{0B00BF28-B878-4B02-91E9-2E808666C1E7}" type="parTrans" cxnId="{CC7075F6-C5A5-4B6C-AFBB-E3BFCC4446F8}">
      <dgm:prSet/>
      <dgm:spPr/>
      <dgm:t>
        <a:bodyPr/>
        <a:lstStyle/>
        <a:p>
          <a:endParaRPr lang="en-US"/>
        </a:p>
      </dgm:t>
    </dgm:pt>
    <dgm:pt modelId="{64550C70-5DA4-4320-A904-7705B1650F00}" type="sibTrans" cxnId="{CC7075F6-C5A5-4B6C-AFBB-E3BFCC4446F8}">
      <dgm:prSet/>
      <dgm:spPr/>
      <dgm:t>
        <a:bodyPr/>
        <a:lstStyle/>
        <a:p>
          <a:endParaRPr lang="en-US"/>
        </a:p>
      </dgm:t>
    </dgm:pt>
    <dgm:pt modelId="{5A80D348-DEC3-498C-94B7-B8DFBFB27E32}">
      <dgm:prSet custT="1"/>
      <dgm:spPr/>
      <dgm:t>
        <a:bodyPr/>
        <a:lstStyle/>
        <a:p>
          <a:pPr rtl="0"/>
          <a:r>
            <a:rPr lang="en-US" sz="1800"/>
            <a:t>Os estudos dos sistemas transformativos de comida focaram- se</a:t>
          </a:r>
          <a:r>
            <a:rPr lang="en-US" sz="1800">
              <a:latin typeface="Gill Sans MT" panose="020B0502020104020203"/>
            </a:rPr>
            <a:t>, principalmente,</a:t>
          </a:r>
          <a:r>
            <a:rPr lang="en-US" sz="1800"/>
            <a:t> no setor </a:t>
          </a:r>
          <a:r>
            <a:rPr lang="en-US" sz="1800">
              <a:latin typeface="Gill Sans MT" panose="020B0502020104020203"/>
            </a:rPr>
            <a:t>agrícula</a:t>
          </a:r>
          <a:r>
            <a:rPr lang="en-US" sz="1800"/>
            <a:t>,</a:t>
          </a:r>
          <a:r>
            <a:rPr lang="en-US" sz="1800">
              <a:latin typeface="Gill Sans MT" panose="020B0502020104020203"/>
            </a:rPr>
            <a:t> no setor de </a:t>
          </a:r>
          <a:r>
            <a:rPr lang="en-US" sz="1800"/>
            <a:t>pesca e aquacultura.</a:t>
          </a:r>
        </a:p>
      </dgm:t>
    </dgm:pt>
    <dgm:pt modelId="{A4933F11-4BD5-483E-9ADF-8E5B12323D14}" type="parTrans" cxnId="{2B90751F-DC20-4C80-877A-53C9FC32AF1B}">
      <dgm:prSet/>
      <dgm:spPr/>
      <dgm:t>
        <a:bodyPr/>
        <a:lstStyle/>
        <a:p>
          <a:endParaRPr lang="en-US"/>
        </a:p>
      </dgm:t>
    </dgm:pt>
    <dgm:pt modelId="{6FD96A79-65CB-4FE0-BAE2-A17F1D9C87CC}" type="sibTrans" cxnId="{2B90751F-DC20-4C80-877A-53C9FC32AF1B}">
      <dgm:prSet/>
      <dgm:spPr/>
      <dgm:t>
        <a:bodyPr/>
        <a:lstStyle/>
        <a:p>
          <a:endParaRPr lang="en-US"/>
        </a:p>
      </dgm:t>
    </dgm:pt>
    <dgm:pt modelId="{1D77B032-0DCB-4C11-8FCC-1C5EDB2DE472}">
      <dgm:prSet/>
      <dgm:spPr/>
      <dgm:t>
        <a:bodyPr/>
        <a:lstStyle/>
        <a:p>
          <a:pPr rtl="0"/>
          <a:r>
            <a:rPr lang="en-US"/>
            <a:t>A </a:t>
          </a:r>
          <a:r>
            <a:rPr lang="en-US" err="1"/>
            <a:t>disponibilização</a:t>
          </a:r>
          <a:r>
            <a:rPr lang="en-US"/>
            <a:t> dos dados </a:t>
          </a:r>
          <a:r>
            <a:rPr lang="en-US" err="1"/>
            <a:t>em</a:t>
          </a:r>
          <a:r>
            <a:rPr lang="en-US"/>
            <a:t> forma de </a:t>
          </a:r>
          <a:r>
            <a:rPr lang="en-US" err="1"/>
            <a:t>gráficos</a:t>
          </a:r>
          <a:r>
            <a:rPr lang="en-US"/>
            <a:t> de barras e </a:t>
          </a:r>
          <a:r>
            <a:rPr lang="en-US" err="1">
              <a:latin typeface="Gill Sans MT" panose="020B0502020104020203"/>
            </a:rPr>
            <a:t>gráficos</a:t>
          </a:r>
          <a:r>
            <a:rPr lang="en-US"/>
            <a:t> de </a:t>
          </a:r>
          <a:r>
            <a:rPr lang="en-US" err="1"/>
            <a:t>estrela</a:t>
          </a:r>
          <a:r>
            <a:rPr lang="en-US"/>
            <a:t> </a:t>
          </a:r>
          <a:r>
            <a:rPr lang="en-US" err="1"/>
            <a:t>auxiliam</a:t>
          </a:r>
          <a:r>
            <a:rPr lang="en-US"/>
            <a:t> o </a:t>
          </a:r>
          <a:r>
            <a:rPr lang="en-US" err="1"/>
            <a:t>leitor</a:t>
          </a:r>
          <a:r>
            <a:rPr lang="en-US"/>
            <a:t> a </a:t>
          </a:r>
          <a:r>
            <a:rPr lang="en-US" err="1"/>
            <a:t>compreender</a:t>
          </a:r>
          <a:r>
            <a:rPr lang="en-US"/>
            <a:t> </a:t>
          </a:r>
          <a:r>
            <a:rPr lang="en-US" err="1"/>
            <a:t>melhor</a:t>
          </a:r>
          <a:r>
            <a:rPr lang="en-US"/>
            <a:t> </a:t>
          </a:r>
          <a:r>
            <a:rPr lang="en-US" err="1"/>
            <a:t>todo</a:t>
          </a:r>
          <a:r>
            <a:rPr lang="en-US"/>
            <a:t> o </a:t>
          </a:r>
          <a:r>
            <a:rPr lang="en-US" err="1"/>
            <a:t>sistema</a:t>
          </a:r>
          <a:r>
            <a:rPr lang="en-US"/>
            <a:t> de comida </a:t>
          </a:r>
          <a:r>
            <a:rPr lang="en-US" err="1"/>
            <a:t>marítima</a:t>
          </a:r>
          <a:r>
            <a:rPr lang="en-US"/>
            <a:t> e a </a:t>
          </a:r>
          <a:r>
            <a:rPr lang="en-US" err="1"/>
            <a:t>perceber</a:t>
          </a:r>
          <a:r>
            <a:rPr lang="en-US"/>
            <a:t> </a:t>
          </a:r>
          <a:r>
            <a:rPr lang="en-US" err="1"/>
            <a:t>os</a:t>
          </a:r>
          <a:r>
            <a:rPr lang="en-US"/>
            <a:t> </a:t>
          </a:r>
          <a:r>
            <a:rPr lang="en-US" err="1"/>
            <a:t>benefícios</a:t>
          </a:r>
          <a:r>
            <a:rPr lang="en-US"/>
            <a:t> para o </a:t>
          </a:r>
          <a:r>
            <a:rPr lang="en-US" err="1"/>
            <a:t>consumidor</a:t>
          </a:r>
          <a:r>
            <a:rPr lang="en-US"/>
            <a:t>, tanto </a:t>
          </a:r>
          <a:r>
            <a:rPr lang="en-US" err="1"/>
            <a:t>ao</a:t>
          </a:r>
          <a:r>
            <a:rPr lang="en-US"/>
            <a:t> </a:t>
          </a:r>
          <a:r>
            <a:rPr lang="en-US" err="1"/>
            <a:t>nível</a:t>
          </a:r>
          <a:r>
            <a:rPr lang="en-US"/>
            <a:t> do </a:t>
          </a:r>
          <a:r>
            <a:rPr lang="en-US" err="1"/>
            <a:t>estilo</a:t>
          </a:r>
          <a:r>
            <a:rPr lang="en-US"/>
            <a:t> de </a:t>
          </a:r>
          <a:r>
            <a:rPr lang="en-US" err="1">
              <a:latin typeface="Gill Sans MT" panose="020B0502020104020203"/>
            </a:rPr>
            <a:t>vida</a:t>
          </a:r>
          <a:r>
            <a:rPr lang="en-US">
              <a:latin typeface="Gill Sans MT" panose="020B0502020104020203"/>
            </a:rPr>
            <a:t> </a:t>
          </a:r>
          <a:r>
            <a:rPr lang="en-US" err="1">
              <a:latin typeface="Gill Sans MT" panose="020B0502020104020203"/>
            </a:rPr>
            <a:t>como</a:t>
          </a:r>
          <a:r>
            <a:rPr lang="en-US">
              <a:latin typeface="Gill Sans MT" panose="020B0502020104020203"/>
            </a:rPr>
            <a:t> do </a:t>
          </a:r>
          <a:r>
            <a:rPr lang="en-US" err="1">
              <a:latin typeface="Gill Sans MT" panose="020B0502020104020203"/>
            </a:rPr>
            <a:t>comportamento</a:t>
          </a:r>
          <a:r>
            <a:rPr lang="en-US"/>
            <a:t> e </a:t>
          </a:r>
          <a:r>
            <a:rPr lang="en-US" err="1"/>
            <a:t>motivação</a:t>
          </a:r>
          <a:r>
            <a:rPr lang="en-US"/>
            <a:t> para </a:t>
          </a:r>
          <a:r>
            <a:rPr lang="en-US" err="1"/>
            <a:t>uma</a:t>
          </a:r>
          <a:r>
            <a:rPr lang="en-US"/>
            <a:t> </a:t>
          </a:r>
          <a:r>
            <a:rPr lang="en-US" err="1"/>
            <a:t>vida</a:t>
          </a:r>
          <a:r>
            <a:rPr lang="en-US"/>
            <a:t> </a:t>
          </a:r>
          <a:r>
            <a:rPr lang="en-US" err="1"/>
            <a:t>mais</a:t>
          </a:r>
          <a:r>
            <a:rPr lang="en-US"/>
            <a:t> </a:t>
          </a:r>
          <a:r>
            <a:rPr lang="en-US" err="1"/>
            <a:t>saudável</a:t>
          </a:r>
          <a:r>
            <a:rPr lang="en-US"/>
            <a:t> e </a:t>
          </a:r>
          <a:r>
            <a:rPr lang="en-US" err="1"/>
            <a:t>ambiente</a:t>
          </a:r>
          <a:r>
            <a:rPr lang="en-US"/>
            <a:t> </a:t>
          </a:r>
          <a:r>
            <a:rPr lang="en-US" err="1"/>
            <a:t>sustentável</a:t>
          </a:r>
          <a:r>
            <a:rPr lang="en-US"/>
            <a:t> .</a:t>
          </a:r>
        </a:p>
      </dgm:t>
    </dgm:pt>
    <dgm:pt modelId="{A61414C1-DD44-4301-A230-3E66BEFE0C4D}" type="parTrans" cxnId="{C9F502C2-5658-4280-B782-9F1E17685CBD}">
      <dgm:prSet/>
      <dgm:spPr/>
      <dgm:t>
        <a:bodyPr/>
        <a:lstStyle/>
        <a:p>
          <a:endParaRPr lang="en-US"/>
        </a:p>
      </dgm:t>
    </dgm:pt>
    <dgm:pt modelId="{B8E7C5E2-316A-45DD-BD8A-AFD970E0FD05}" type="sibTrans" cxnId="{C9F502C2-5658-4280-B782-9F1E17685CBD}">
      <dgm:prSet/>
      <dgm:spPr/>
      <dgm:t>
        <a:bodyPr/>
        <a:lstStyle/>
        <a:p>
          <a:endParaRPr lang="en-US"/>
        </a:p>
      </dgm:t>
    </dgm:pt>
    <dgm:pt modelId="{600D79A6-428A-4542-93D6-BDB9DB90BEFD}" type="pres">
      <dgm:prSet presAssocID="{F5654D0D-27B0-43EF-99EB-A4FDBD27A89A}" presName="vert0" presStyleCnt="0">
        <dgm:presLayoutVars>
          <dgm:dir/>
          <dgm:animOne val="branch"/>
          <dgm:animLvl val="lvl"/>
        </dgm:presLayoutVars>
      </dgm:prSet>
      <dgm:spPr/>
    </dgm:pt>
    <dgm:pt modelId="{DA7C84A5-3625-D945-A6C4-AB5BEF04E02F}" type="pres">
      <dgm:prSet presAssocID="{9F9DF3D7-AE2E-4A3E-B4C9-3EE64B92DDC0}" presName="thickLine" presStyleLbl="alignNode1" presStyleIdx="0" presStyleCnt="3"/>
      <dgm:spPr/>
    </dgm:pt>
    <dgm:pt modelId="{B6FCB905-D7DB-0E4D-92FA-0802509E4F6F}" type="pres">
      <dgm:prSet presAssocID="{9F9DF3D7-AE2E-4A3E-B4C9-3EE64B92DDC0}" presName="horz1" presStyleCnt="0"/>
      <dgm:spPr/>
    </dgm:pt>
    <dgm:pt modelId="{F7EFD178-0426-7941-BE64-4A8578FDEFE2}" type="pres">
      <dgm:prSet presAssocID="{9F9DF3D7-AE2E-4A3E-B4C9-3EE64B92DDC0}" presName="tx1" presStyleLbl="revTx" presStyleIdx="0" presStyleCnt="3"/>
      <dgm:spPr/>
    </dgm:pt>
    <dgm:pt modelId="{332544C2-9D19-7947-889F-CDE98182AD91}" type="pres">
      <dgm:prSet presAssocID="{9F9DF3D7-AE2E-4A3E-B4C9-3EE64B92DDC0}" presName="vert1" presStyleCnt="0"/>
      <dgm:spPr/>
    </dgm:pt>
    <dgm:pt modelId="{5FC09464-C7CF-5E4C-B9A5-9E2FB54B5FF9}" type="pres">
      <dgm:prSet presAssocID="{5A80D348-DEC3-498C-94B7-B8DFBFB27E32}" presName="thickLine" presStyleLbl="alignNode1" presStyleIdx="1" presStyleCnt="3"/>
      <dgm:spPr/>
    </dgm:pt>
    <dgm:pt modelId="{28CF573E-6E25-2B40-9746-3796D9EC3F84}" type="pres">
      <dgm:prSet presAssocID="{5A80D348-DEC3-498C-94B7-B8DFBFB27E32}" presName="horz1" presStyleCnt="0"/>
      <dgm:spPr/>
    </dgm:pt>
    <dgm:pt modelId="{2B60EB0B-C29D-AD4A-9E11-8541FD385D80}" type="pres">
      <dgm:prSet presAssocID="{5A80D348-DEC3-498C-94B7-B8DFBFB27E32}" presName="tx1" presStyleLbl="revTx" presStyleIdx="1" presStyleCnt="3"/>
      <dgm:spPr/>
    </dgm:pt>
    <dgm:pt modelId="{B6A4D382-DEE5-894D-AC11-BEFF0208DD74}" type="pres">
      <dgm:prSet presAssocID="{5A80D348-DEC3-498C-94B7-B8DFBFB27E32}" presName="vert1" presStyleCnt="0"/>
      <dgm:spPr/>
    </dgm:pt>
    <dgm:pt modelId="{29603031-5C53-DD46-B8F2-4166DB05F558}" type="pres">
      <dgm:prSet presAssocID="{1D77B032-0DCB-4C11-8FCC-1C5EDB2DE472}" presName="thickLine" presStyleLbl="alignNode1" presStyleIdx="2" presStyleCnt="3"/>
      <dgm:spPr/>
    </dgm:pt>
    <dgm:pt modelId="{04C05953-5186-CC42-BC18-4D4FE8B0703B}" type="pres">
      <dgm:prSet presAssocID="{1D77B032-0DCB-4C11-8FCC-1C5EDB2DE472}" presName="horz1" presStyleCnt="0"/>
      <dgm:spPr/>
    </dgm:pt>
    <dgm:pt modelId="{F8418920-800C-0943-9CF6-F9972BA19E60}" type="pres">
      <dgm:prSet presAssocID="{1D77B032-0DCB-4C11-8FCC-1C5EDB2DE472}" presName="tx1" presStyleLbl="revTx" presStyleIdx="2" presStyleCnt="3"/>
      <dgm:spPr/>
    </dgm:pt>
    <dgm:pt modelId="{DE5AE18C-72D8-3B4C-A521-0654C76DDE99}" type="pres">
      <dgm:prSet presAssocID="{1D77B032-0DCB-4C11-8FCC-1C5EDB2DE472}" presName="vert1" presStyleCnt="0"/>
      <dgm:spPr/>
    </dgm:pt>
  </dgm:ptLst>
  <dgm:cxnLst>
    <dgm:cxn modelId="{2B90751F-DC20-4C80-877A-53C9FC32AF1B}" srcId="{F5654D0D-27B0-43EF-99EB-A4FDBD27A89A}" destId="{5A80D348-DEC3-498C-94B7-B8DFBFB27E32}" srcOrd="1" destOrd="0" parTransId="{A4933F11-4BD5-483E-9ADF-8E5B12323D14}" sibTransId="{6FD96A79-65CB-4FE0-BAE2-A17F1D9C87CC}"/>
    <dgm:cxn modelId="{88373E46-4A24-BA4C-8A94-17143D0BDD1F}" type="presOf" srcId="{1D77B032-0DCB-4C11-8FCC-1C5EDB2DE472}" destId="{F8418920-800C-0943-9CF6-F9972BA19E60}" srcOrd="0" destOrd="0" presId="urn:microsoft.com/office/officeart/2008/layout/LinedList"/>
    <dgm:cxn modelId="{C7301051-187A-BC42-8CAF-A97318B56DB3}" type="presOf" srcId="{9F9DF3D7-AE2E-4A3E-B4C9-3EE64B92DDC0}" destId="{F7EFD178-0426-7941-BE64-4A8578FDEFE2}" srcOrd="0" destOrd="0" presId="urn:microsoft.com/office/officeart/2008/layout/LinedList"/>
    <dgm:cxn modelId="{CE9764A0-A7EA-1D44-A7C6-541019612F06}" type="presOf" srcId="{5A80D348-DEC3-498C-94B7-B8DFBFB27E32}" destId="{2B60EB0B-C29D-AD4A-9E11-8541FD385D80}" srcOrd="0" destOrd="0" presId="urn:microsoft.com/office/officeart/2008/layout/LinedList"/>
    <dgm:cxn modelId="{0C6F6FBB-C3EB-4942-9882-BFB91BDC4F99}" type="presOf" srcId="{F5654D0D-27B0-43EF-99EB-A4FDBD27A89A}" destId="{600D79A6-428A-4542-93D6-BDB9DB90BEFD}" srcOrd="0" destOrd="0" presId="urn:microsoft.com/office/officeart/2008/layout/LinedList"/>
    <dgm:cxn modelId="{C9F502C2-5658-4280-B782-9F1E17685CBD}" srcId="{F5654D0D-27B0-43EF-99EB-A4FDBD27A89A}" destId="{1D77B032-0DCB-4C11-8FCC-1C5EDB2DE472}" srcOrd="2" destOrd="0" parTransId="{A61414C1-DD44-4301-A230-3E66BEFE0C4D}" sibTransId="{B8E7C5E2-316A-45DD-BD8A-AFD970E0FD05}"/>
    <dgm:cxn modelId="{CC7075F6-C5A5-4B6C-AFBB-E3BFCC4446F8}" srcId="{F5654D0D-27B0-43EF-99EB-A4FDBD27A89A}" destId="{9F9DF3D7-AE2E-4A3E-B4C9-3EE64B92DDC0}" srcOrd="0" destOrd="0" parTransId="{0B00BF28-B878-4B02-91E9-2E808666C1E7}" sibTransId="{64550C70-5DA4-4320-A904-7705B1650F00}"/>
    <dgm:cxn modelId="{A0B305C1-D9AB-3F4D-A542-91CD4769BDA1}" type="presParOf" srcId="{600D79A6-428A-4542-93D6-BDB9DB90BEFD}" destId="{DA7C84A5-3625-D945-A6C4-AB5BEF04E02F}" srcOrd="0" destOrd="0" presId="urn:microsoft.com/office/officeart/2008/layout/LinedList"/>
    <dgm:cxn modelId="{A19BD6D5-E939-BA48-953A-CAFA5429974C}" type="presParOf" srcId="{600D79A6-428A-4542-93D6-BDB9DB90BEFD}" destId="{B6FCB905-D7DB-0E4D-92FA-0802509E4F6F}" srcOrd="1" destOrd="0" presId="urn:microsoft.com/office/officeart/2008/layout/LinedList"/>
    <dgm:cxn modelId="{D9566806-C01B-8049-A717-A7C90E0B8C1D}" type="presParOf" srcId="{B6FCB905-D7DB-0E4D-92FA-0802509E4F6F}" destId="{F7EFD178-0426-7941-BE64-4A8578FDEFE2}" srcOrd="0" destOrd="0" presId="urn:microsoft.com/office/officeart/2008/layout/LinedList"/>
    <dgm:cxn modelId="{F50719E1-F606-DF4F-96F0-95AB40AC03CE}" type="presParOf" srcId="{B6FCB905-D7DB-0E4D-92FA-0802509E4F6F}" destId="{332544C2-9D19-7947-889F-CDE98182AD91}" srcOrd="1" destOrd="0" presId="urn:microsoft.com/office/officeart/2008/layout/LinedList"/>
    <dgm:cxn modelId="{F492885B-7A77-0640-8E46-11FBB4B10DFD}" type="presParOf" srcId="{600D79A6-428A-4542-93D6-BDB9DB90BEFD}" destId="{5FC09464-C7CF-5E4C-B9A5-9E2FB54B5FF9}" srcOrd="2" destOrd="0" presId="urn:microsoft.com/office/officeart/2008/layout/LinedList"/>
    <dgm:cxn modelId="{52598C0E-4EA6-9C4F-A6F9-079880879018}" type="presParOf" srcId="{600D79A6-428A-4542-93D6-BDB9DB90BEFD}" destId="{28CF573E-6E25-2B40-9746-3796D9EC3F84}" srcOrd="3" destOrd="0" presId="urn:microsoft.com/office/officeart/2008/layout/LinedList"/>
    <dgm:cxn modelId="{82FAC3B5-CE6A-954D-81EA-0B527ED965F5}" type="presParOf" srcId="{28CF573E-6E25-2B40-9746-3796D9EC3F84}" destId="{2B60EB0B-C29D-AD4A-9E11-8541FD385D80}" srcOrd="0" destOrd="0" presId="urn:microsoft.com/office/officeart/2008/layout/LinedList"/>
    <dgm:cxn modelId="{CFD61054-0906-784C-8A6F-2FA0CF58343B}" type="presParOf" srcId="{28CF573E-6E25-2B40-9746-3796D9EC3F84}" destId="{B6A4D382-DEE5-894D-AC11-BEFF0208DD74}" srcOrd="1" destOrd="0" presId="urn:microsoft.com/office/officeart/2008/layout/LinedList"/>
    <dgm:cxn modelId="{E7403487-BFA9-5C48-B8F0-01B8A6B7BD2B}" type="presParOf" srcId="{600D79A6-428A-4542-93D6-BDB9DB90BEFD}" destId="{29603031-5C53-DD46-B8F2-4166DB05F558}" srcOrd="4" destOrd="0" presId="urn:microsoft.com/office/officeart/2008/layout/LinedList"/>
    <dgm:cxn modelId="{0C7B06A3-5B8A-B04D-A3A9-FDE42881D19A}" type="presParOf" srcId="{600D79A6-428A-4542-93D6-BDB9DB90BEFD}" destId="{04C05953-5186-CC42-BC18-4D4FE8B0703B}" srcOrd="5" destOrd="0" presId="urn:microsoft.com/office/officeart/2008/layout/LinedList"/>
    <dgm:cxn modelId="{702CF506-07E1-BD4A-BB81-79ED0AF04F4F}" type="presParOf" srcId="{04C05953-5186-CC42-BC18-4D4FE8B0703B}" destId="{F8418920-800C-0943-9CF6-F9972BA19E60}" srcOrd="0" destOrd="0" presId="urn:microsoft.com/office/officeart/2008/layout/LinedList"/>
    <dgm:cxn modelId="{8B95E859-3C0A-5A4E-8356-9DC4FA0F6B8E}" type="presParOf" srcId="{04C05953-5186-CC42-BC18-4D4FE8B0703B}" destId="{DE5AE18C-72D8-3B4C-A521-0654C76DDE9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601F98-4158-4B5D-B116-6581851A2B21}"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D3847B81-AED3-420E-9922-65AFF7CB4986}">
      <dgm:prSet/>
      <dgm:spPr/>
      <dgm:t>
        <a:bodyPr/>
        <a:lstStyle/>
        <a:p>
          <a:pPr>
            <a:lnSpc>
              <a:spcPct val="100000"/>
            </a:lnSpc>
          </a:pPr>
          <a:r>
            <a:rPr lang="en-US"/>
            <a:t>Como apresentação dos nossos dados, utilizámos um critério literário rígido, de forma a assegurar a qualidade de todos os artigos científicos, relatórios e livros. </a:t>
          </a:r>
        </a:p>
      </dgm:t>
    </dgm:pt>
    <dgm:pt modelId="{21815696-106B-4EEF-8A4E-366A841E2716}" type="parTrans" cxnId="{E8114B1B-0F25-4126-8B2F-B72ABA06D982}">
      <dgm:prSet/>
      <dgm:spPr/>
      <dgm:t>
        <a:bodyPr/>
        <a:lstStyle/>
        <a:p>
          <a:endParaRPr lang="en-US"/>
        </a:p>
      </dgm:t>
    </dgm:pt>
    <dgm:pt modelId="{4606AB7E-5215-4EB7-972D-384869520C61}" type="sibTrans" cxnId="{E8114B1B-0F25-4126-8B2F-B72ABA06D982}">
      <dgm:prSet/>
      <dgm:spPr/>
      <dgm:t>
        <a:bodyPr/>
        <a:lstStyle/>
        <a:p>
          <a:endParaRPr lang="en-US"/>
        </a:p>
      </dgm:t>
    </dgm:pt>
    <dgm:pt modelId="{CA5A185C-0304-402F-B8BA-2F58DA9B380F}">
      <dgm:prSet/>
      <dgm:spPr/>
      <dgm:t>
        <a:bodyPr/>
        <a:lstStyle/>
        <a:p>
          <a:pPr>
            <a:lnSpc>
              <a:spcPct val="100000"/>
            </a:lnSpc>
          </a:pPr>
          <a:r>
            <a:rPr lang="en-US"/>
            <a:t>Os dados qualitativos foram copiados diretamente de registos para formatos específicos. Estes foram analisados para identificar temas comuns, padrões emergentes e temas de interesse.</a:t>
          </a:r>
        </a:p>
      </dgm:t>
    </dgm:pt>
    <dgm:pt modelId="{2098167D-9EAF-4AE7-9DDA-21949E1F2B06}" type="parTrans" cxnId="{8A9139D9-DAA4-4262-B90E-1114CF2F2563}">
      <dgm:prSet/>
      <dgm:spPr/>
      <dgm:t>
        <a:bodyPr/>
        <a:lstStyle/>
        <a:p>
          <a:endParaRPr lang="en-US"/>
        </a:p>
      </dgm:t>
    </dgm:pt>
    <dgm:pt modelId="{D0BA38E1-116D-4E18-8A19-7EBDDF45ADCB}" type="sibTrans" cxnId="{8A9139D9-DAA4-4262-B90E-1114CF2F2563}">
      <dgm:prSet/>
      <dgm:spPr/>
      <dgm:t>
        <a:bodyPr/>
        <a:lstStyle/>
        <a:p>
          <a:endParaRPr lang="en-US"/>
        </a:p>
      </dgm:t>
    </dgm:pt>
    <dgm:pt modelId="{BC6D5699-B12F-499B-B7DA-2A454F119806}">
      <dgm:prSet/>
      <dgm:spPr/>
      <dgm:t>
        <a:bodyPr/>
        <a:lstStyle/>
        <a:p>
          <a:pPr>
            <a:lnSpc>
              <a:spcPct val="100000"/>
            </a:lnSpc>
          </a:pPr>
          <a:r>
            <a:rPr lang="en-US"/>
            <a:t>Para os dados quantitativos, os revisores utilizaram códigos de estudo de dados para identificar caraterísticas metodológicas dos artigos estudados.</a:t>
          </a:r>
        </a:p>
      </dgm:t>
    </dgm:pt>
    <dgm:pt modelId="{40A2D8A6-F8F5-48CB-9963-3047DD00320B}" type="parTrans" cxnId="{57DA7711-A7FC-45C0-B414-238C43FA858B}">
      <dgm:prSet/>
      <dgm:spPr/>
      <dgm:t>
        <a:bodyPr/>
        <a:lstStyle/>
        <a:p>
          <a:endParaRPr lang="en-US"/>
        </a:p>
      </dgm:t>
    </dgm:pt>
    <dgm:pt modelId="{E6D89BC9-C90B-459C-9D52-54C668F12D93}" type="sibTrans" cxnId="{57DA7711-A7FC-45C0-B414-238C43FA858B}">
      <dgm:prSet/>
      <dgm:spPr/>
      <dgm:t>
        <a:bodyPr/>
        <a:lstStyle/>
        <a:p>
          <a:endParaRPr lang="en-US"/>
        </a:p>
      </dgm:t>
    </dgm:pt>
    <dgm:pt modelId="{FB5773EE-12B8-4EDF-8F18-2DD7ECEAF2D0}" type="pres">
      <dgm:prSet presAssocID="{7A601F98-4158-4B5D-B116-6581851A2B21}" presName="root" presStyleCnt="0">
        <dgm:presLayoutVars>
          <dgm:dir/>
          <dgm:resizeHandles val="exact"/>
        </dgm:presLayoutVars>
      </dgm:prSet>
      <dgm:spPr/>
    </dgm:pt>
    <dgm:pt modelId="{AD065D56-80E1-48B6-9AA1-C35EE6DD559D}" type="pres">
      <dgm:prSet presAssocID="{D3847B81-AED3-420E-9922-65AFF7CB4986}" presName="compNode" presStyleCnt="0"/>
      <dgm:spPr/>
    </dgm:pt>
    <dgm:pt modelId="{2F350F5A-027A-419C-8BDA-891707C8A7F2}" type="pres">
      <dgm:prSet presAssocID="{D3847B81-AED3-420E-9922-65AFF7CB4986}" presName="bgRect" presStyleLbl="bgShp" presStyleIdx="0" presStyleCnt="3"/>
      <dgm:spPr/>
    </dgm:pt>
    <dgm:pt modelId="{D103E794-FF01-465D-B25D-A0D5BFE91479}" type="pres">
      <dgm:prSet presAssocID="{D3847B81-AED3-420E-9922-65AFF7CB49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9FF5F5A9-0D5A-4353-981C-4A550E221115}" type="pres">
      <dgm:prSet presAssocID="{D3847B81-AED3-420E-9922-65AFF7CB4986}" presName="spaceRect" presStyleCnt="0"/>
      <dgm:spPr/>
    </dgm:pt>
    <dgm:pt modelId="{EF4F60A8-B331-4E3F-98A1-046FA7BFAC44}" type="pres">
      <dgm:prSet presAssocID="{D3847B81-AED3-420E-9922-65AFF7CB4986}" presName="parTx" presStyleLbl="revTx" presStyleIdx="0" presStyleCnt="3">
        <dgm:presLayoutVars>
          <dgm:chMax val="0"/>
          <dgm:chPref val="0"/>
        </dgm:presLayoutVars>
      </dgm:prSet>
      <dgm:spPr/>
    </dgm:pt>
    <dgm:pt modelId="{AB068377-72B6-4DB0-9C38-8EB07CC0CDC1}" type="pres">
      <dgm:prSet presAssocID="{4606AB7E-5215-4EB7-972D-384869520C61}" presName="sibTrans" presStyleCnt="0"/>
      <dgm:spPr/>
    </dgm:pt>
    <dgm:pt modelId="{64490ED2-C696-484F-8F0D-CAF3DFDC1C62}" type="pres">
      <dgm:prSet presAssocID="{CA5A185C-0304-402F-B8BA-2F58DA9B380F}" presName="compNode" presStyleCnt="0"/>
      <dgm:spPr/>
    </dgm:pt>
    <dgm:pt modelId="{5E0EC99F-0828-4CF3-B124-0A125A09D7B6}" type="pres">
      <dgm:prSet presAssocID="{CA5A185C-0304-402F-B8BA-2F58DA9B380F}" presName="bgRect" presStyleLbl="bgShp" presStyleIdx="1" presStyleCnt="3"/>
      <dgm:spPr/>
    </dgm:pt>
    <dgm:pt modelId="{3B76ED06-9E9D-43EB-BEB8-7F60C4071C33}" type="pres">
      <dgm:prSet presAssocID="{CA5A185C-0304-402F-B8BA-2F58DA9B38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3029710-545E-4F27-829E-ADE294F4A1E9}" type="pres">
      <dgm:prSet presAssocID="{CA5A185C-0304-402F-B8BA-2F58DA9B380F}" presName="spaceRect" presStyleCnt="0"/>
      <dgm:spPr/>
    </dgm:pt>
    <dgm:pt modelId="{08BC6A21-00BA-4CDD-8965-052F36F6EE3C}" type="pres">
      <dgm:prSet presAssocID="{CA5A185C-0304-402F-B8BA-2F58DA9B380F}" presName="parTx" presStyleLbl="revTx" presStyleIdx="1" presStyleCnt="3">
        <dgm:presLayoutVars>
          <dgm:chMax val="0"/>
          <dgm:chPref val="0"/>
        </dgm:presLayoutVars>
      </dgm:prSet>
      <dgm:spPr/>
    </dgm:pt>
    <dgm:pt modelId="{2C4467E6-3437-42D4-B544-818E0E0A94E6}" type="pres">
      <dgm:prSet presAssocID="{D0BA38E1-116D-4E18-8A19-7EBDDF45ADCB}" presName="sibTrans" presStyleCnt="0"/>
      <dgm:spPr/>
    </dgm:pt>
    <dgm:pt modelId="{DC8314D1-7F68-4B9C-BBFD-9954CFE10C7D}" type="pres">
      <dgm:prSet presAssocID="{BC6D5699-B12F-499B-B7DA-2A454F119806}" presName="compNode" presStyleCnt="0"/>
      <dgm:spPr/>
    </dgm:pt>
    <dgm:pt modelId="{4A1BF8CB-7268-497C-A698-533858030414}" type="pres">
      <dgm:prSet presAssocID="{BC6D5699-B12F-499B-B7DA-2A454F119806}" presName="bgRect" presStyleLbl="bgShp" presStyleIdx="2" presStyleCnt="3"/>
      <dgm:spPr/>
    </dgm:pt>
    <dgm:pt modelId="{75F07FFC-4DD1-4029-9B26-E86B2EFF7B42}" type="pres">
      <dgm:prSet presAssocID="{BC6D5699-B12F-499B-B7DA-2A454F11980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66E3C06E-2475-44B2-9364-93927C023873}" type="pres">
      <dgm:prSet presAssocID="{BC6D5699-B12F-499B-B7DA-2A454F119806}" presName="spaceRect" presStyleCnt="0"/>
      <dgm:spPr/>
    </dgm:pt>
    <dgm:pt modelId="{74EEA0E0-6313-415B-9818-866C197B6090}" type="pres">
      <dgm:prSet presAssocID="{BC6D5699-B12F-499B-B7DA-2A454F119806}" presName="parTx" presStyleLbl="revTx" presStyleIdx="2" presStyleCnt="3">
        <dgm:presLayoutVars>
          <dgm:chMax val="0"/>
          <dgm:chPref val="0"/>
        </dgm:presLayoutVars>
      </dgm:prSet>
      <dgm:spPr/>
    </dgm:pt>
  </dgm:ptLst>
  <dgm:cxnLst>
    <dgm:cxn modelId="{57DA7711-A7FC-45C0-B414-238C43FA858B}" srcId="{7A601F98-4158-4B5D-B116-6581851A2B21}" destId="{BC6D5699-B12F-499B-B7DA-2A454F119806}" srcOrd="2" destOrd="0" parTransId="{40A2D8A6-F8F5-48CB-9963-3047DD00320B}" sibTransId="{E6D89BC9-C90B-459C-9D52-54C668F12D93}"/>
    <dgm:cxn modelId="{E8114B1B-0F25-4126-8B2F-B72ABA06D982}" srcId="{7A601F98-4158-4B5D-B116-6581851A2B21}" destId="{D3847B81-AED3-420E-9922-65AFF7CB4986}" srcOrd="0" destOrd="0" parTransId="{21815696-106B-4EEF-8A4E-366A841E2716}" sibTransId="{4606AB7E-5215-4EB7-972D-384869520C61}"/>
    <dgm:cxn modelId="{03C1271D-A10F-4642-A2A1-FB2A6E90CA2E}" type="presOf" srcId="{BC6D5699-B12F-499B-B7DA-2A454F119806}" destId="{74EEA0E0-6313-415B-9818-866C197B6090}" srcOrd="0" destOrd="0" presId="urn:microsoft.com/office/officeart/2018/2/layout/IconVerticalSolidList"/>
    <dgm:cxn modelId="{3005632B-3BAA-064B-8A73-F3E85FFAFD45}" type="presOf" srcId="{7A601F98-4158-4B5D-B116-6581851A2B21}" destId="{FB5773EE-12B8-4EDF-8F18-2DD7ECEAF2D0}" srcOrd="0" destOrd="0" presId="urn:microsoft.com/office/officeart/2018/2/layout/IconVerticalSolidList"/>
    <dgm:cxn modelId="{47D75FB0-5E06-FE41-892A-8F342DE2D47F}" type="presOf" srcId="{CA5A185C-0304-402F-B8BA-2F58DA9B380F}" destId="{08BC6A21-00BA-4CDD-8965-052F36F6EE3C}" srcOrd="0" destOrd="0" presId="urn:microsoft.com/office/officeart/2018/2/layout/IconVerticalSolidList"/>
    <dgm:cxn modelId="{8A9139D9-DAA4-4262-B90E-1114CF2F2563}" srcId="{7A601F98-4158-4B5D-B116-6581851A2B21}" destId="{CA5A185C-0304-402F-B8BA-2F58DA9B380F}" srcOrd="1" destOrd="0" parTransId="{2098167D-9EAF-4AE7-9DDA-21949E1F2B06}" sibTransId="{D0BA38E1-116D-4E18-8A19-7EBDDF45ADCB}"/>
    <dgm:cxn modelId="{B1AAB4E9-E764-054F-99C7-1F0D52277956}" type="presOf" srcId="{D3847B81-AED3-420E-9922-65AFF7CB4986}" destId="{EF4F60A8-B331-4E3F-98A1-046FA7BFAC44}" srcOrd="0" destOrd="0" presId="urn:microsoft.com/office/officeart/2018/2/layout/IconVerticalSolidList"/>
    <dgm:cxn modelId="{C579ACCC-1C2D-364B-9670-1B90087E692C}" type="presParOf" srcId="{FB5773EE-12B8-4EDF-8F18-2DD7ECEAF2D0}" destId="{AD065D56-80E1-48B6-9AA1-C35EE6DD559D}" srcOrd="0" destOrd="0" presId="urn:microsoft.com/office/officeart/2018/2/layout/IconVerticalSolidList"/>
    <dgm:cxn modelId="{83F8F596-95CC-6F4B-A198-08622B58A44A}" type="presParOf" srcId="{AD065D56-80E1-48B6-9AA1-C35EE6DD559D}" destId="{2F350F5A-027A-419C-8BDA-891707C8A7F2}" srcOrd="0" destOrd="0" presId="urn:microsoft.com/office/officeart/2018/2/layout/IconVerticalSolidList"/>
    <dgm:cxn modelId="{1FB24139-F1DA-834C-A695-8534EB5E52DC}" type="presParOf" srcId="{AD065D56-80E1-48B6-9AA1-C35EE6DD559D}" destId="{D103E794-FF01-465D-B25D-A0D5BFE91479}" srcOrd="1" destOrd="0" presId="urn:microsoft.com/office/officeart/2018/2/layout/IconVerticalSolidList"/>
    <dgm:cxn modelId="{0D3A7CCF-716B-5D48-A432-3DB31E0333B8}" type="presParOf" srcId="{AD065D56-80E1-48B6-9AA1-C35EE6DD559D}" destId="{9FF5F5A9-0D5A-4353-981C-4A550E221115}" srcOrd="2" destOrd="0" presId="urn:microsoft.com/office/officeart/2018/2/layout/IconVerticalSolidList"/>
    <dgm:cxn modelId="{08B40CB9-42B1-4A4E-A758-FB8EB0DC7C59}" type="presParOf" srcId="{AD065D56-80E1-48B6-9AA1-C35EE6DD559D}" destId="{EF4F60A8-B331-4E3F-98A1-046FA7BFAC44}" srcOrd="3" destOrd="0" presId="urn:microsoft.com/office/officeart/2018/2/layout/IconVerticalSolidList"/>
    <dgm:cxn modelId="{DD50C9FC-52A9-834D-BBA7-B5893F5D0D9E}" type="presParOf" srcId="{FB5773EE-12B8-4EDF-8F18-2DD7ECEAF2D0}" destId="{AB068377-72B6-4DB0-9C38-8EB07CC0CDC1}" srcOrd="1" destOrd="0" presId="urn:microsoft.com/office/officeart/2018/2/layout/IconVerticalSolidList"/>
    <dgm:cxn modelId="{32CF1C91-A6F5-CC4F-B30C-EEBCEF24D8DA}" type="presParOf" srcId="{FB5773EE-12B8-4EDF-8F18-2DD7ECEAF2D0}" destId="{64490ED2-C696-484F-8F0D-CAF3DFDC1C62}" srcOrd="2" destOrd="0" presId="urn:microsoft.com/office/officeart/2018/2/layout/IconVerticalSolidList"/>
    <dgm:cxn modelId="{0756E4CB-0E9B-5D49-83DF-D1595DE376FA}" type="presParOf" srcId="{64490ED2-C696-484F-8F0D-CAF3DFDC1C62}" destId="{5E0EC99F-0828-4CF3-B124-0A125A09D7B6}" srcOrd="0" destOrd="0" presId="urn:microsoft.com/office/officeart/2018/2/layout/IconVerticalSolidList"/>
    <dgm:cxn modelId="{60A5436B-A194-4C41-BDA4-AB6959CB5DCC}" type="presParOf" srcId="{64490ED2-C696-484F-8F0D-CAF3DFDC1C62}" destId="{3B76ED06-9E9D-43EB-BEB8-7F60C4071C33}" srcOrd="1" destOrd="0" presId="urn:microsoft.com/office/officeart/2018/2/layout/IconVerticalSolidList"/>
    <dgm:cxn modelId="{0526B1EA-3EA4-C44B-A80C-7FACB099CC7D}" type="presParOf" srcId="{64490ED2-C696-484F-8F0D-CAF3DFDC1C62}" destId="{83029710-545E-4F27-829E-ADE294F4A1E9}" srcOrd="2" destOrd="0" presId="urn:microsoft.com/office/officeart/2018/2/layout/IconVerticalSolidList"/>
    <dgm:cxn modelId="{CFB0F15E-E98B-5A40-8CAA-C6AE774AEF2C}" type="presParOf" srcId="{64490ED2-C696-484F-8F0D-CAF3DFDC1C62}" destId="{08BC6A21-00BA-4CDD-8965-052F36F6EE3C}" srcOrd="3" destOrd="0" presId="urn:microsoft.com/office/officeart/2018/2/layout/IconVerticalSolidList"/>
    <dgm:cxn modelId="{8FA18D12-3BDE-0C40-B52E-7751CD665BBB}" type="presParOf" srcId="{FB5773EE-12B8-4EDF-8F18-2DD7ECEAF2D0}" destId="{2C4467E6-3437-42D4-B544-818E0E0A94E6}" srcOrd="3" destOrd="0" presId="urn:microsoft.com/office/officeart/2018/2/layout/IconVerticalSolidList"/>
    <dgm:cxn modelId="{68602B4E-51AA-9440-AD85-3347B707B9E2}" type="presParOf" srcId="{FB5773EE-12B8-4EDF-8F18-2DD7ECEAF2D0}" destId="{DC8314D1-7F68-4B9C-BBFD-9954CFE10C7D}" srcOrd="4" destOrd="0" presId="urn:microsoft.com/office/officeart/2018/2/layout/IconVerticalSolidList"/>
    <dgm:cxn modelId="{F59858F7-86FC-EB4A-A53C-4F37B6E0BB73}" type="presParOf" srcId="{DC8314D1-7F68-4B9C-BBFD-9954CFE10C7D}" destId="{4A1BF8CB-7268-497C-A698-533858030414}" srcOrd="0" destOrd="0" presId="urn:microsoft.com/office/officeart/2018/2/layout/IconVerticalSolidList"/>
    <dgm:cxn modelId="{70205ED4-F275-F34C-BCFC-BFF352FE7A1D}" type="presParOf" srcId="{DC8314D1-7F68-4B9C-BBFD-9954CFE10C7D}" destId="{75F07FFC-4DD1-4029-9B26-E86B2EFF7B42}" srcOrd="1" destOrd="0" presId="urn:microsoft.com/office/officeart/2018/2/layout/IconVerticalSolidList"/>
    <dgm:cxn modelId="{B7CFE060-763C-8745-96B0-082182630B60}" type="presParOf" srcId="{DC8314D1-7F68-4B9C-BBFD-9954CFE10C7D}" destId="{66E3C06E-2475-44B2-9364-93927C023873}" srcOrd="2" destOrd="0" presId="urn:microsoft.com/office/officeart/2018/2/layout/IconVerticalSolidList"/>
    <dgm:cxn modelId="{FCE8D1DD-3BC2-CC44-910D-DFE45F6B67B4}" type="presParOf" srcId="{DC8314D1-7F68-4B9C-BBFD-9954CFE10C7D}" destId="{74EEA0E0-6313-415B-9818-866C197B60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603DB5-783E-4B17-BE96-55DB548A8CB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5EA66A2-4371-4D52-88F5-B63DF0C031B0}">
      <dgm:prSet/>
      <dgm:spPr/>
      <dgm:t>
        <a:bodyPr/>
        <a:lstStyle/>
        <a:p>
          <a:r>
            <a:rPr lang="en-US" err="1"/>
            <a:t>Foi</a:t>
          </a:r>
          <a:r>
            <a:rPr lang="en-US"/>
            <a:t> </a:t>
          </a:r>
          <a:r>
            <a:rPr lang="en-US" err="1"/>
            <a:t>criada</a:t>
          </a:r>
          <a:r>
            <a:rPr lang="en-US"/>
            <a:t> </a:t>
          </a:r>
          <a:r>
            <a:rPr lang="en-US" err="1"/>
            <a:t>uma</a:t>
          </a:r>
          <a:r>
            <a:rPr lang="en-US"/>
            <a:t> multi-</a:t>
          </a:r>
          <a:r>
            <a:rPr lang="en-US" err="1"/>
            <a:t>utilizadora</a:t>
          </a:r>
          <a:r>
            <a:rPr lang="en-US"/>
            <a:t> </a:t>
          </a:r>
          <a:r>
            <a:rPr lang="en-US" i="1"/>
            <a:t>online </a:t>
          </a:r>
          <a:r>
            <a:rPr lang="en-US"/>
            <a:t>para a </a:t>
          </a:r>
          <a:r>
            <a:rPr lang="en-US" err="1"/>
            <a:t>extração</a:t>
          </a:r>
          <a:r>
            <a:rPr lang="en-US"/>
            <a:t> de dados de forma </a:t>
          </a:r>
          <a:r>
            <a:rPr lang="en-US" err="1"/>
            <a:t>sistemática</a:t>
          </a:r>
          <a:r>
            <a:rPr lang="en-US"/>
            <a:t>.</a:t>
          </a:r>
        </a:p>
      </dgm:t>
    </dgm:pt>
    <dgm:pt modelId="{6CD78EE4-4602-4E50-9A40-D4A60B612077}" type="parTrans" cxnId="{EAF1C018-1DAB-4EFC-A0C6-230F3AC9DD37}">
      <dgm:prSet/>
      <dgm:spPr/>
      <dgm:t>
        <a:bodyPr/>
        <a:lstStyle/>
        <a:p>
          <a:endParaRPr lang="en-US"/>
        </a:p>
      </dgm:t>
    </dgm:pt>
    <dgm:pt modelId="{78FE58CC-FBDD-4EE6-A6D3-D8F527E90D7C}" type="sibTrans" cxnId="{EAF1C018-1DAB-4EFC-A0C6-230F3AC9DD37}">
      <dgm:prSet/>
      <dgm:spPr/>
      <dgm:t>
        <a:bodyPr/>
        <a:lstStyle/>
        <a:p>
          <a:endParaRPr lang="en-US"/>
        </a:p>
      </dgm:t>
    </dgm:pt>
    <dgm:pt modelId="{DCE73BCC-0D1B-4CC3-B2DE-72E61D68BBFC}">
      <dgm:prSet/>
      <dgm:spPr/>
      <dgm:t>
        <a:bodyPr/>
        <a:lstStyle/>
        <a:p>
          <a:r>
            <a:rPr lang="en-US"/>
            <a:t>Foi desenvolvida também uma pesquisa preliminar de termos relevantes para os cefalópodos, mercados e os </a:t>
          </a:r>
          <a:r>
            <a:rPr lang="en-US" i="1"/>
            <a:t>drivers</a:t>
          </a:r>
          <a:r>
            <a:rPr lang="en-US"/>
            <a:t> antecipados, que testámos e ajustámos, de modo a retirar o máximo número relevante de registos.</a:t>
          </a:r>
        </a:p>
      </dgm:t>
    </dgm:pt>
    <dgm:pt modelId="{69FA151C-6AFB-407E-B08B-A63CE9308835}" type="parTrans" cxnId="{45A0F229-5ADE-4993-A494-8715166C8839}">
      <dgm:prSet/>
      <dgm:spPr/>
      <dgm:t>
        <a:bodyPr/>
        <a:lstStyle/>
        <a:p>
          <a:endParaRPr lang="en-US"/>
        </a:p>
      </dgm:t>
    </dgm:pt>
    <dgm:pt modelId="{1B5EC21A-341C-43DF-874A-4A0CFCE33444}" type="sibTrans" cxnId="{45A0F229-5ADE-4993-A494-8715166C8839}">
      <dgm:prSet/>
      <dgm:spPr/>
      <dgm:t>
        <a:bodyPr/>
        <a:lstStyle/>
        <a:p>
          <a:endParaRPr lang="en-US"/>
        </a:p>
      </dgm:t>
    </dgm:pt>
    <dgm:pt modelId="{F7822B76-8B6A-4FC9-B60E-AAAC4CBF29C1}" type="pres">
      <dgm:prSet presAssocID="{26603DB5-783E-4B17-BE96-55DB548A8CB2}" presName="root" presStyleCnt="0">
        <dgm:presLayoutVars>
          <dgm:dir/>
          <dgm:resizeHandles val="exact"/>
        </dgm:presLayoutVars>
      </dgm:prSet>
      <dgm:spPr/>
    </dgm:pt>
    <dgm:pt modelId="{8B4017C9-8E30-4CB6-B7C6-2FCFC2A8BD78}" type="pres">
      <dgm:prSet presAssocID="{05EA66A2-4371-4D52-88F5-B63DF0C031B0}" presName="compNode" presStyleCnt="0"/>
      <dgm:spPr/>
    </dgm:pt>
    <dgm:pt modelId="{ABFB46F7-7E9E-4315-87BE-044DA1341C13}" type="pres">
      <dgm:prSet presAssocID="{05EA66A2-4371-4D52-88F5-B63DF0C031B0}" presName="bgRect" presStyleLbl="bgShp" presStyleIdx="0" presStyleCnt="2"/>
      <dgm:spPr/>
    </dgm:pt>
    <dgm:pt modelId="{8A12E1D0-FDA4-4620-8E38-C5809352443D}" type="pres">
      <dgm:prSet presAssocID="{05EA66A2-4371-4D52-88F5-B63DF0C031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ED9CA56-AA46-4C5C-AEF0-4B7889C9B479}" type="pres">
      <dgm:prSet presAssocID="{05EA66A2-4371-4D52-88F5-B63DF0C031B0}" presName="spaceRect" presStyleCnt="0"/>
      <dgm:spPr/>
    </dgm:pt>
    <dgm:pt modelId="{3F06A8AE-821A-46D1-B087-B554CF5AFBB3}" type="pres">
      <dgm:prSet presAssocID="{05EA66A2-4371-4D52-88F5-B63DF0C031B0}" presName="parTx" presStyleLbl="revTx" presStyleIdx="0" presStyleCnt="2">
        <dgm:presLayoutVars>
          <dgm:chMax val="0"/>
          <dgm:chPref val="0"/>
        </dgm:presLayoutVars>
      </dgm:prSet>
      <dgm:spPr/>
    </dgm:pt>
    <dgm:pt modelId="{84EF02B6-CFC9-4351-8359-A2BF6EEACEE8}" type="pres">
      <dgm:prSet presAssocID="{78FE58CC-FBDD-4EE6-A6D3-D8F527E90D7C}" presName="sibTrans" presStyleCnt="0"/>
      <dgm:spPr/>
    </dgm:pt>
    <dgm:pt modelId="{A2D4F4B8-6418-4C01-8C27-E15ED1C85071}" type="pres">
      <dgm:prSet presAssocID="{DCE73BCC-0D1B-4CC3-B2DE-72E61D68BBFC}" presName="compNode" presStyleCnt="0"/>
      <dgm:spPr/>
    </dgm:pt>
    <dgm:pt modelId="{A33A7CDF-4B0F-4365-86AE-4D572DD57BE7}" type="pres">
      <dgm:prSet presAssocID="{DCE73BCC-0D1B-4CC3-B2DE-72E61D68BBFC}" presName="bgRect" presStyleLbl="bgShp" presStyleIdx="1" presStyleCnt="2"/>
      <dgm:spPr/>
    </dgm:pt>
    <dgm:pt modelId="{93A9246F-7E5E-47CD-ACAB-5345127833B1}" type="pres">
      <dgm:prSet presAssocID="{DCE73BCC-0D1B-4CC3-B2DE-72E61D68BB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2ECF3896-B13B-4CE8-9818-D64A1DD4F1DE}" type="pres">
      <dgm:prSet presAssocID="{DCE73BCC-0D1B-4CC3-B2DE-72E61D68BBFC}" presName="spaceRect" presStyleCnt="0"/>
      <dgm:spPr/>
    </dgm:pt>
    <dgm:pt modelId="{806AD3F0-E577-42B6-A6A8-74F328608C44}" type="pres">
      <dgm:prSet presAssocID="{DCE73BCC-0D1B-4CC3-B2DE-72E61D68BBFC}" presName="parTx" presStyleLbl="revTx" presStyleIdx="1" presStyleCnt="2">
        <dgm:presLayoutVars>
          <dgm:chMax val="0"/>
          <dgm:chPref val="0"/>
        </dgm:presLayoutVars>
      </dgm:prSet>
      <dgm:spPr/>
    </dgm:pt>
  </dgm:ptLst>
  <dgm:cxnLst>
    <dgm:cxn modelId="{EAF1C018-1DAB-4EFC-A0C6-230F3AC9DD37}" srcId="{26603DB5-783E-4B17-BE96-55DB548A8CB2}" destId="{05EA66A2-4371-4D52-88F5-B63DF0C031B0}" srcOrd="0" destOrd="0" parTransId="{6CD78EE4-4602-4E50-9A40-D4A60B612077}" sibTransId="{78FE58CC-FBDD-4EE6-A6D3-D8F527E90D7C}"/>
    <dgm:cxn modelId="{45A0F229-5ADE-4993-A494-8715166C8839}" srcId="{26603DB5-783E-4B17-BE96-55DB548A8CB2}" destId="{DCE73BCC-0D1B-4CC3-B2DE-72E61D68BBFC}" srcOrd="1" destOrd="0" parTransId="{69FA151C-6AFB-407E-B08B-A63CE9308835}" sibTransId="{1B5EC21A-341C-43DF-874A-4A0CFCE33444}"/>
    <dgm:cxn modelId="{0B62D398-20AE-44E3-B1F5-059DCA5F9F0C}" type="presOf" srcId="{26603DB5-783E-4B17-BE96-55DB548A8CB2}" destId="{F7822B76-8B6A-4FC9-B60E-AAAC4CBF29C1}" srcOrd="0" destOrd="0" presId="urn:microsoft.com/office/officeart/2018/2/layout/IconVerticalSolidList"/>
    <dgm:cxn modelId="{42AB70BC-0155-4C56-AF6E-948A3BD25B9E}" type="presOf" srcId="{05EA66A2-4371-4D52-88F5-B63DF0C031B0}" destId="{3F06A8AE-821A-46D1-B087-B554CF5AFBB3}" srcOrd="0" destOrd="0" presId="urn:microsoft.com/office/officeart/2018/2/layout/IconVerticalSolidList"/>
    <dgm:cxn modelId="{E6A69FD9-A001-4A45-B1DB-A70B410791EE}" type="presOf" srcId="{DCE73BCC-0D1B-4CC3-B2DE-72E61D68BBFC}" destId="{806AD3F0-E577-42B6-A6A8-74F328608C44}" srcOrd="0" destOrd="0" presId="urn:microsoft.com/office/officeart/2018/2/layout/IconVerticalSolidList"/>
    <dgm:cxn modelId="{27D89FED-D6F5-4AFE-9B0E-3EC436C2FAEA}" type="presParOf" srcId="{F7822B76-8B6A-4FC9-B60E-AAAC4CBF29C1}" destId="{8B4017C9-8E30-4CB6-B7C6-2FCFC2A8BD78}" srcOrd="0" destOrd="0" presId="urn:microsoft.com/office/officeart/2018/2/layout/IconVerticalSolidList"/>
    <dgm:cxn modelId="{FE554BCA-50A1-4255-9098-F039C2D1081C}" type="presParOf" srcId="{8B4017C9-8E30-4CB6-B7C6-2FCFC2A8BD78}" destId="{ABFB46F7-7E9E-4315-87BE-044DA1341C13}" srcOrd="0" destOrd="0" presId="urn:microsoft.com/office/officeart/2018/2/layout/IconVerticalSolidList"/>
    <dgm:cxn modelId="{13CDB373-818E-4C02-9A94-F984A4DAC9DC}" type="presParOf" srcId="{8B4017C9-8E30-4CB6-B7C6-2FCFC2A8BD78}" destId="{8A12E1D0-FDA4-4620-8E38-C5809352443D}" srcOrd="1" destOrd="0" presId="urn:microsoft.com/office/officeart/2018/2/layout/IconVerticalSolidList"/>
    <dgm:cxn modelId="{4B11D834-4188-4D67-B267-9F5DF78E8AF2}" type="presParOf" srcId="{8B4017C9-8E30-4CB6-B7C6-2FCFC2A8BD78}" destId="{3ED9CA56-AA46-4C5C-AEF0-4B7889C9B479}" srcOrd="2" destOrd="0" presId="urn:microsoft.com/office/officeart/2018/2/layout/IconVerticalSolidList"/>
    <dgm:cxn modelId="{3AC08717-605D-4145-971F-ECE253947A0E}" type="presParOf" srcId="{8B4017C9-8E30-4CB6-B7C6-2FCFC2A8BD78}" destId="{3F06A8AE-821A-46D1-B087-B554CF5AFBB3}" srcOrd="3" destOrd="0" presId="urn:microsoft.com/office/officeart/2018/2/layout/IconVerticalSolidList"/>
    <dgm:cxn modelId="{AD15DF56-08D3-4DD3-8B5B-CF5E9769248F}" type="presParOf" srcId="{F7822B76-8B6A-4FC9-B60E-AAAC4CBF29C1}" destId="{84EF02B6-CFC9-4351-8359-A2BF6EEACEE8}" srcOrd="1" destOrd="0" presId="urn:microsoft.com/office/officeart/2018/2/layout/IconVerticalSolidList"/>
    <dgm:cxn modelId="{46DFC983-5F07-4CC9-9C25-764351BBE3F8}" type="presParOf" srcId="{F7822B76-8B6A-4FC9-B60E-AAAC4CBF29C1}" destId="{A2D4F4B8-6418-4C01-8C27-E15ED1C85071}" srcOrd="2" destOrd="0" presId="urn:microsoft.com/office/officeart/2018/2/layout/IconVerticalSolidList"/>
    <dgm:cxn modelId="{5C8A61FB-36BA-4124-BDF1-4006CE04219F}" type="presParOf" srcId="{A2D4F4B8-6418-4C01-8C27-E15ED1C85071}" destId="{A33A7CDF-4B0F-4365-86AE-4D572DD57BE7}" srcOrd="0" destOrd="0" presId="urn:microsoft.com/office/officeart/2018/2/layout/IconVerticalSolidList"/>
    <dgm:cxn modelId="{584831C0-CF1E-40C5-B256-923F1A4D6A3D}" type="presParOf" srcId="{A2D4F4B8-6418-4C01-8C27-E15ED1C85071}" destId="{93A9246F-7E5E-47CD-ACAB-5345127833B1}" srcOrd="1" destOrd="0" presId="urn:microsoft.com/office/officeart/2018/2/layout/IconVerticalSolidList"/>
    <dgm:cxn modelId="{BDA76305-EAD2-4C94-A6C9-7595AFBBFC93}" type="presParOf" srcId="{A2D4F4B8-6418-4C01-8C27-E15ED1C85071}" destId="{2ECF3896-B13B-4CE8-9818-D64A1DD4F1DE}" srcOrd="2" destOrd="0" presId="urn:microsoft.com/office/officeart/2018/2/layout/IconVerticalSolidList"/>
    <dgm:cxn modelId="{A783746E-13BF-4FAC-86DA-B49A567CC02F}" type="presParOf" srcId="{A2D4F4B8-6418-4C01-8C27-E15ED1C85071}" destId="{806AD3F0-E577-42B6-A6A8-74F328608C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A3AF59-6A3B-426D-84FC-9E2D250E94D4}"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71F1AC2A-19B0-4215-A8A9-AFC034A21230}">
      <dgm:prSet phldr="0"/>
      <dgm:spPr/>
      <dgm:t>
        <a:bodyPr/>
        <a:lstStyle/>
        <a:p>
          <a:pPr rtl="0"/>
          <a:r>
            <a:rPr lang="pt-PT">
              <a:latin typeface="Gill Sans MT" panose="020B0502020104020203"/>
            </a:rPr>
            <a:t> Biologia e Ecologia de acões</a:t>
          </a:r>
          <a:endParaRPr lang="pt-PT"/>
        </a:p>
      </dgm:t>
    </dgm:pt>
    <dgm:pt modelId="{F88A45A1-903B-4DE9-AB43-7D8F9D09BA5F}" type="parTrans" cxnId="{02D2B61C-DF69-43C3-81FC-6E8A9D252823}">
      <dgm:prSet/>
      <dgm:spPr/>
      <dgm:t>
        <a:bodyPr/>
        <a:lstStyle/>
        <a:p>
          <a:endParaRPr lang="en-US"/>
        </a:p>
      </dgm:t>
    </dgm:pt>
    <dgm:pt modelId="{8D71490A-8305-442C-ABEF-DC9D6EA69FFA}" type="sibTrans" cxnId="{02D2B61C-DF69-43C3-81FC-6E8A9D252823}">
      <dgm:prSet/>
      <dgm:spPr/>
      <dgm:t>
        <a:bodyPr/>
        <a:lstStyle/>
        <a:p>
          <a:endParaRPr lang="en-US"/>
        </a:p>
      </dgm:t>
    </dgm:pt>
    <dgm:pt modelId="{1A45E025-252A-4ED0-A584-070ED865D4B4}">
      <dgm:prSet/>
      <dgm:spPr/>
      <dgm:t>
        <a:bodyPr/>
        <a:lstStyle/>
        <a:p>
          <a:pPr rtl="0"/>
          <a:r>
            <a:rPr lang="pt-PT">
              <a:latin typeface="Gill Sans MT" panose="020B0502020104020203"/>
            </a:rPr>
            <a:t> </a:t>
          </a:r>
          <a:r>
            <a:rPr lang="pt-PT"/>
            <a:t>Contaminação </a:t>
          </a:r>
          <a:r>
            <a:rPr lang="pt-PT">
              <a:latin typeface="Gill Sans MT" panose="020B0502020104020203"/>
            </a:rPr>
            <a:t>Bacteriana </a:t>
          </a:r>
          <a:r>
            <a:rPr lang="pt-PT"/>
            <a:t>/</a:t>
          </a:r>
          <a:br>
            <a:rPr lang="pt-PT"/>
          </a:br>
          <a:r>
            <a:rPr lang="pt-PT"/>
            <a:t>Infestação Parasitária</a:t>
          </a:r>
          <a:endParaRPr lang="en-US"/>
        </a:p>
      </dgm:t>
    </dgm:pt>
    <dgm:pt modelId="{930DADEE-AE07-4F97-82E5-DDA704172A95}" type="parTrans" cxnId="{0B2036B9-14AE-4CA5-8C33-AE229D2563B9}">
      <dgm:prSet/>
      <dgm:spPr/>
      <dgm:t>
        <a:bodyPr/>
        <a:lstStyle/>
        <a:p>
          <a:endParaRPr lang="en-US"/>
        </a:p>
      </dgm:t>
    </dgm:pt>
    <dgm:pt modelId="{11DD9C88-8D88-42A3-9C82-2837AB59F7C8}" type="sibTrans" cxnId="{0B2036B9-14AE-4CA5-8C33-AE229D2563B9}">
      <dgm:prSet/>
      <dgm:spPr/>
      <dgm:t>
        <a:bodyPr/>
        <a:lstStyle/>
        <a:p>
          <a:endParaRPr lang="en-US"/>
        </a:p>
      </dgm:t>
    </dgm:pt>
    <dgm:pt modelId="{F573EDE4-091B-4D83-B816-214FF5DCA768}">
      <dgm:prSet/>
      <dgm:spPr/>
      <dgm:t>
        <a:bodyPr/>
        <a:lstStyle/>
        <a:p>
          <a:pPr rtl="0"/>
          <a:r>
            <a:rPr lang="pt-PT"/>
            <a:t>Contaminação </a:t>
          </a:r>
          <a:r>
            <a:rPr lang="pt-PT">
              <a:latin typeface="Gill Sans MT" panose="020B0502020104020203"/>
            </a:rPr>
            <a:t>Ambiental</a:t>
          </a:r>
          <a:endParaRPr lang="en-US"/>
        </a:p>
      </dgm:t>
    </dgm:pt>
    <dgm:pt modelId="{BEA485B7-DB2C-4125-8E03-B3A55FABDDD2}" type="parTrans" cxnId="{DFB5EEB1-73A4-4779-8A25-6CF2281082EC}">
      <dgm:prSet/>
      <dgm:spPr/>
      <dgm:t>
        <a:bodyPr/>
        <a:lstStyle/>
        <a:p>
          <a:endParaRPr lang="en-US"/>
        </a:p>
      </dgm:t>
    </dgm:pt>
    <dgm:pt modelId="{C1059EF5-6677-4B97-9A56-6FAFAB0F71DE}" type="sibTrans" cxnId="{DFB5EEB1-73A4-4779-8A25-6CF2281082EC}">
      <dgm:prSet/>
      <dgm:spPr/>
      <dgm:t>
        <a:bodyPr/>
        <a:lstStyle/>
        <a:p>
          <a:endParaRPr lang="en-US"/>
        </a:p>
      </dgm:t>
    </dgm:pt>
    <dgm:pt modelId="{4D1C32B2-DEF3-4397-B79E-9EC5B2603901}">
      <dgm:prSet/>
      <dgm:spPr/>
      <dgm:t>
        <a:bodyPr/>
        <a:lstStyle/>
        <a:p>
          <a:pPr rtl="0"/>
          <a:r>
            <a:rPr lang="pt-PT"/>
            <a:t> Controlo, Nutrição e Qualidade </a:t>
          </a:r>
          <a:r>
            <a:rPr lang="pt-PT">
              <a:latin typeface="Gill Sans MT" panose="020B0502020104020203"/>
            </a:rPr>
            <a:t>Alimentar  </a:t>
          </a:r>
          <a:endParaRPr lang="en-US"/>
        </a:p>
      </dgm:t>
    </dgm:pt>
    <dgm:pt modelId="{5F0056E5-B627-459A-889E-D7B0396D442F}" type="parTrans" cxnId="{633C4CE8-20A2-4F7A-AA9E-0509989A6243}">
      <dgm:prSet/>
      <dgm:spPr/>
      <dgm:t>
        <a:bodyPr/>
        <a:lstStyle/>
        <a:p>
          <a:endParaRPr lang="en-US"/>
        </a:p>
      </dgm:t>
    </dgm:pt>
    <dgm:pt modelId="{ECFEBD1F-0B8E-4C30-9490-D23A8DC30738}" type="sibTrans" cxnId="{633C4CE8-20A2-4F7A-AA9E-0509989A6243}">
      <dgm:prSet/>
      <dgm:spPr/>
      <dgm:t>
        <a:bodyPr/>
        <a:lstStyle/>
        <a:p>
          <a:endParaRPr lang="en-US"/>
        </a:p>
      </dgm:t>
    </dgm:pt>
    <dgm:pt modelId="{54738465-7397-4353-BC9B-2DBCA7D20491}">
      <dgm:prSet phldr="0"/>
      <dgm:spPr/>
      <dgm:t>
        <a:bodyPr/>
        <a:lstStyle/>
        <a:p>
          <a:pPr rtl="0"/>
          <a:r>
            <a:rPr lang="pt-PT">
              <a:latin typeface="Gill Sans MT" panose="020B0502020104020203"/>
            </a:rPr>
            <a:t> Capturas e Desembarques</a:t>
          </a:r>
        </a:p>
      </dgm:t>
    </dgm:pt>
    <dgm:pt modelId="{C399037B-7F98-49C1-B959-9E8D0F5743AB}" type="parTrans" cxnId="{E2F7C2E4-8E72-41DE-BE2D-671DC5C1182D}">
      <dgm:prSet/>
      <dgm:spPr/>
      <dgm:t>
        <a:bodyPr/>
        <a:lstStyle/>
        <a:p>
          <a:endParaRPr lang="en-GB"/>
        </a:p>
      </dgm:t>
    </dgm:pt>
    <dgm:pt modelId="{E575C51C-748C-48F0-8CEB-23EF8CA8C6CC}" type="sibTrans" cxnId="{E2F7C2E4-8E72-41DE-BE2D-671DC5C1182D}">
      <dgm:prSet/>
      <dgm:spPr/>
      <dgm:t>
        <a:bodyPr/>
        <a:lstStyle/>
        <a:p>
          <a:endParaRPr lang="en-GB"/>
        </a:p>
      </dgm:t>
    </dgm:pt>
    <dgm:pt modelId="{D28692C3-87FB-4514-B5A9-DB3AE3D8C31F}">
      <dgm:prSet phldr="0"/>
      <dgm:spPr/>
      <dgm:t>
        <a:bodyPr/>
        <a:lstStyle/>
        <a:p>
          <a:pPr rtl="0"/>
          <a:r>
            <a:rPr lang="pt-PT">
              <a:latin typeface="Gill Sans MT" panose="020B0502020104020203"/>
            </a:rPr>
            <a:t> Caraterísticas de Pesca</a:t>
          </a:r>
        </a:p>
      </dgm:t>
    </dgm:pt>
    <dgm:pt modelId="{25587EA0-6EAD-4F6E-87E7-55D16DB7153B}" type="parTrans" cxnId="{E157501E-C74F-434A-89F0-B6BB0D235578}">
      <dgm:prSet/>
      <dgm:spPr/>
      <dgm:t>
        <a:bodyPr/>
        <a:lstStyle/>
        <a:p>
          <a:endParaRPr lang="en-GB"/>
        </a:p>
      </dgm:t>
    </dgm:pt>
    <dgm:pt modelId="{45420326-07D3-4085-BD11-096AB8447699}" type="sibTrans" cxnId="{E157501E-C74F-434A-89F0-B6BB0D235578}">
      <dgm:prSet/>
      <dgm:spPr/>
      <dgm:t>
        <a:bodyPr/>
        <a:lstStyle/>
        <a:p>
          <a:endParaRPr lang="en-GB"/>
        </a:p>
      </dgm:t>
    </dgm:pt>
    <dgm:pt modelId="{96DDA40C-26DC-4E66-ACCE-6EB32A792CCE}">
      <dgm:prSet phldr="0"/>
      <dgm:spPr/>
      <dgm:t>
        <a:bodyPr/>
        <a:lstStyle/>
        <a:p>
          <a:pPr rtl="0"/>
          <a:r>
            <a:rPr lang="pt-PT">
              <a:latin typeface="Gill Sans MT" panose="020B0502020104020203"/>
            </a:rPr>
            <a:t> Governança Pesqueira</a:t>
          </a:r>
        </a:p>
      </dgm:t>
    </dgm:pt>
    <dgm:pt modelId="{B435CFD6-BFFA-46CC-BE9B-10CD965B571C}" type="parTrans" cxnId="{FE6DECBE-91D8-43CF-91EE-6E29EF373B2B}">
      <dgm:prSet/>
      <dgm:spPr/>
      <dgm:t>
        <a:bodyPr/>
        <a:lstStyle/>
        <a:p>
          <a:endParaRPr lang="en-GB"/>
        </a:p>
      </dgm:t>
    </dgm:pt>
    <dgm:pt modelId="{FBABFA90-CCBB-4C21-A62A-CC1640794761}" type="sibTrans" cxnId="{FE6DECBE-91D8-43CF-91EE-6E29EF373B2B}">
      <dgm:prSet/>
      <dgm:spPr/>
      <dgm:t>
        <a:bodyPr/>
        <a:lstStyle/>
        <a:p>
          <a:endParaRPr lang="en-GB"/>
        </a:p>
      </dgm:t>
    </dgm:pt>
    <dgm:pt modelId="{952189DC-B929-4103-8398-DA09DA905F21}">
      <dgm:prSet phldr="0"/>
      <dgm:spPr/>
      <dgm:t>
        <a:bodyPr/>
        <a:lstStyle/>
        <a:p>
          <a:pPr rtl="0"/>
          <a:r>
            <a:rPr lang="pt-PT">
              <a:latin typeface="Gill Sans MT" panose="020B0502020104020203"/>
            </a:rPr>
            <a:t> Caraterísticas do Mercado</a:t>
          </a:r>
        </a:p>
      </dgm:t>
    </dgm:pt>
    <dgm:pt modelId="{48B8D586-F957-4E87-BF3C-387B36D5158A}" type="parTrans" cxnId="{A94E305F-7E36-4439-94A6-DE8B5C743311}">
      <dgm:prSet/>
      <dgm:spPr/>
      <dgm:t>
        <a:bodyPr/>
        <a:lstStyle/>
        <a:p>
          <a:endParaRPr lang="en-GB"/>
        </a:p>
      </dgm:t>
    </dgm:pt>
    <dgm:pt modelId="{1D32F170-FA3E-42A2-A3C0-06A37B2D220B}" type="sibTrans" cxnId="{A94E305F-7E36-4439-94A6-DE8B5C743311}">
      <dgm:prSet/>
      <dgm:spPr/>
      <dgm:t>
        <a:bodyPr/>
        <a:lstStyle/>
        <a:p>
          <a:endParaRPr lang="en-GB"/>
        </a:p>
      </dgm:t>
    </dgm:pt>
    <dgm:pt modelId="{485888E1-BE91-4A92-BD2A-442C7B307669}">
      <dgm:prSet phldr="0"/>
      <dgm:spPr/>
      <dgm:t>
        <a:bodyPr/>
        <a:lstStyle/>
        <a:p>
          <a:pPr rtl="0"/>
          <a:r>
            <a:rPr lang="pt-PT">
              <a:latin typeface="Gill Sans MT" panose="020B0502020104020203"/>
            </a:rPr>
            <a:t> Rastreabilidade do Produto</a:t>
          </a:r>
        </a:p>
      </dgm:t>
    </dgm:pt>
    <dgm:pt modelId="{45AAB842-1FDE-427E-B946-D2B49B21E9FC}" type="parTrans" cxnId="{C453254F-F6F4-4B7D-B2E7-05ECE4AF9444}">
      <dgm:prSet/>
      <dgm:spPr/>
      <dgm:t>
        <a:bodyPr/>
        <a:lstStyle/>
        <a:p>
          <a:endParaRPr lang="en-GB"/>
        </a:p>
      </dgm:t>
    </dgm:pt>
    <dgm:pt modelId="{EEBC1008-657F-4D25-8AE4-3050D1E1A83D}" type="sibTrans" cxnId="{C453254F-F6F4-4B7D-B2E7-05ECE4AF9444}">
      <dgm:prSet/>
      <dgm:spPr/>
      <dgm:t>
        <a:bodyPr/>
        <a:lstStyle/>
        <a:p>
          <a:endParaRPr lang="en-GB"/>
        </a:p>
      </dgm:t>
    </dgm:pt>
    <dgm:pt modelId="{DCD51D76-17C6-6540-A018-2973C7C3932D}" type="pres">
      <dgm:prSet presAssocID="{9DA3AF59-6A3B-426D-84FC-9E2D250E94D4}" presName="diagram" presStyleCnt="0">
        <dgm:presLayoutVars>
          <dgm:dir/>
          <dgm:resizeHandles val="exact"/>
        </dgm:presLayoutVars>
      </dgm:prSet>
      <dgm:spPr/>
    </dgm:pt>
    <dgm:pt modelId="{AE61DFBC-D94A-0444-9B80-8E8853E524F6}" type="pres">
      <dgm:prSet presAssocID="{71F1AC2A-19B0-4215-A8A9-AFC034A21230}" presName="node" presStyleLbl="node1" presStyleIdx="0" presStyleCnt="9">
        <dgm:presLayoutVars>
          <dgm:bulletEnabled val="1"/>
        </dgm:presLayoutVars>
      </dgm:prSet>
      <dgm:spPr/>
    </dgm:pt>
    <dgm:pt modelId="{2254AD2A-481F-424E-B8DE-9084C65AA9A8}" type="pres">
      <dgm:prSet presAssocID="{8D71490A-8305-442C-ABEF-DC9D6EA69FFA}" presName="sibTrans" presStyleCnt="0"/>
      <dgm:spPr/>
    </dgm:pt>
    <dgm:pt modelId="{EC73F27E-23D6-3A4C-90CF-BAE0FB45D077}" type="pres">
      <dgm:prSet presAssocID="{54738465-7397-4353-BC9B-2DBCA7D20491}" presName="node" presStyleLbl="node1" presStyleIdx="1" presStyleCnt="9">
        <dgm:presLayoutVars>
          <dgm:bulletEnabled val="1"/>
        </dgm:presLayoutVars>
      </dgm:prSet>
      <dgm:spPr/>
    </dgm:pt>
    <dgm:pt modelId="{1BC96D08-3C7E-8543-91EF-F059A5A7F25A}" type="pres">
      <dgm:prSet presAssocID="{E575C51C-748C-48F0-8CEB-23EF8CA8C6CC}" presName="sibTrans" presStyleCnt="0"/>
      <dgm:spPr/>
    </dgm:pt>
    <dgm:pt modelId="{1222A87C-9D49-2F49-A4BB-3B8F8BFB146D}" type="pres">
      <dgm:prSet presAssocID="{D28692C3-87FB-4514-B5A9-DB3AE3D8C31F}" presName="node" presStyleLbl="node1" presStyleIdx="2" presStyleCnt="9">
        <dgm:presLayoutVars>
          <dgm:bulletEnabled val="1"/>
        </dgm:presLayoutVars>
      </dgm:prSet>
      <dgm:spPr/>
    </dgm:pt>
    <dgm:pt modelId="{876BF23E-6C57-0644-81EE-A72C666CF5C1}" type="pres">
      <dgm:prSet presAssocID="{45420326-07D3-4085-BD11-096AB8447699}" presName="sibTrans" presStyleCnt="0"/>
      <dgm:spPr/>
    </dgm:pt>
    <dgm:pt modelId="{BCAB3F9B-6E82-3C4A-9E8F-4515D1F9C9EA}" type="pres">
      <dgm:prSet presAssocID="{96DDA40C-26DC-4E66-ACCE-6EB32A792CCE}" presName="node" presStyleLbl="node1" presStyleIdx="3" presStyleCnt="9">
        <dgm:presLayoutVars>
          <dgm:bulletEnabled val="1"/>
        </dgm:presLayoutVars>
      </dgm:prSet>
      <dgm:spPr/>
    </dgm:pt>
    <dgm:pt modelId="{3AD58948-A7EF-CA44-B741-593B469C5578}" type="pres">
      <dgm:prSet presAssocID="{FBABFA90-CCBB-4C21-A62A-CC1640794761}" presName="sibTrans" presStyleCnt="0"/>
      <dgm:spPr/>
    </dgm:pt>
    <dgm:pt modelId="{67C9FDE3-8D24-494F-9D14-2F6B977F713E}" type="pres">
      <dgm:prSet presAssocID="{952189DC-B929-4103-8398-DA09DA905F21}" presName="node" presStyleLbl="node1" presStyleIdx="4" presStyleCnt="9">
        <dgm:presLayoutVars>
          <dgm:bulletEnabled val="1"/>
        </dgm:presLayoutVars>
      </dgm:prSet>
      <dgm:spPr/>
    </dgm:pt>
    <dgm:pt modelId="{DD57E851-5BDD-3C4D-A556-336B455975DE}" type="pres">
      <dgm:prSet presAssocID="{1D32F170-FA3E-42A2-A3C0-06A37B2D220B}" presName="sibTrans" presStyleCnt="0"/>
      <dgm:spPr/>
    </dgm:pt>
    <dgm:pt modelId="{EE1C2233-6EFB-374B-A41D-9F5162C32213}" type="pres">
      <dgm:prSet presAssocID="{485888E1-BE91-4A92-BD2A-442C7B307669}" presName="node" presStyleLbl="node1" presStyleIdx="5" presStyleCnt="9">
        <dgm:presLayoutVars>
          <dgm:bulletEnabled val="1"/>
        </dgm:presLayoutVars>
      </dgm:prSet>
      <dgm:spPr/>
    </dgm:pt>
    <dgm:pt modelId="{C88D6E93-13A3-9245-970F-0DA411A0F19E}" type="pres">
      <dgm:prSet presAssocID="{EEBC1008-657F-4D25-8AE4-3050D1E1A83D}" presName="sibTrans" presStyleCnt="0"/>
      <dgm:spPr/>
    </dgm:pt>
    <dgm:pt modelId="{D5EFD0B0-79C8-2945-ABC4-35F5A1E024E8}" type="pres">
      <dgm:prSet presAssocID="{1A45E025-252A-4ED0-A584-070ED865D4B4}" presName="node" presStyleLbl="node1" presStyleIdx="6" presStyleCnt="9">
        <dgm:presLayoutVars>
          <dgm:bulletEnabled val="1"/>
        </dgm:presLayoutVars>
      </dgm:prSet>
      <dgm:spPr/>
    </dgm:pt>
    <dgm:pt modelId="{1FD7BE07-109B-394C-AC27-E1DC4DA0A25C}" type="pres">
      <dgm:prSet presAssocID="{11DD9C88-8D88-42A3-9C82-2837AB59F7C8}" presName="sibTrans" presStyleCnt="0"/>
      <dgm:spPr/>
    </dgm:pt>
    <dgm:pt modelId="{737F91EB-9178-C047-A9D2-E0832ACD7934}" type="pres">
      <dgm:prSet presAssocID="{F573EDE4-091B-4D83-B816-214FF5DCA768}" presName="node" presStyleLbl="node1" presStyleIdx="7" presStyleCnt="9">
        <dgm:presLayoutVars>
          <dgm:bulletEnabled val="1"/>
        </dgm:presLayoutVars>
      </dgm:prSet>
      <dgm:spPr/>
    </dgm:pt>
    <dgm:pt modelId="{FAFD4E6F-878E-654E-B65A-74B795A3E672}" type="pres">
      <dgm:prSet presAssocID="{C1059EF5-6677-4B97-9A56-6FAFAB0F71DE}" presName="sibTrans" presStyleCnt="0"/>
      <dgm:spPr/>
    </dgm:pt>
    <dgm:pt modelId="{FFB5AEAD-171E-A844-B0FC-CA3887552C03}" type="pres">
      <dgm:prSet presAssocID="{4D1C32B2-DEF3-4397-B79E-9EC5B2603901}" presName="node" presStyleLbl="node1" presStyleIdx="8" presStyleCnt="9">
        <dgm:presLayoutVars>
          <dgm:bulletEnabled val="1"/>
        </dgm:presLayoutVars>
      </dgm:prSet>
      <dgm:spPr/>
    </dgm:pt>
  </dgm:ptLst>
  <dgm:cxnLst>
    <dgm:cxn modelId="{032F2D0A-7C64-4108-BE78-061281D3AE9D}" type="presOf" srcId="{D28692C3-87FB-4514-B5A9-DB3AE3D8C31F}" destId="{1222A87C-9D49-2F49-A4BB-3B8F8BFB146D}" srcOrd="0" destOrd="0" presId="urn:microsoft.com/office/officeart/2005/8/layout/default"/>
    <dgm:cxn modelId="{19915912-1C1B-483D-BCF4-784492A9F4D0}" type="presOf" srcId="{952189DC-B929-4103-8398-DA09DA905F21}" destId="{67C9FDE3-8D24-494F-9D14-2F6B977F713E}" srcOrd="0" destOrd="0" presId="urn:microsoft.com/office/officeart/2005/8/layout/default"/>
    <dgm:cxn modelId="{02D2B61C-DF69-43C3-81FC-6E8A9D252823}" srcId="{9DA3AF59-6A3B-426D-84FC-9E2D250E94D4}" destId="{71F1AC2A-19B0-4215-A8A9-AFC034A21230}" srcOrd="0" destOrd="0" parTransId="{F88A45A1-903B-4DE9-AB43-7D8F9D09BA5F}" sibTransId="{8D71490A-8305-442C-ABEF-DC9D6EA69FFA}"/>
    <dgm:cxn modelId="{E157501E-C74F-434A-89F0-B6BB0D235578}" srcId="{9DA3AF59-6A3B-426D-84FC-9E2D250E94D4}" destId="{D28692C3-87FB-4514-B5A9-DB3AE3D8C31F}" srcOrd="2" destOrd="0" parTransId="{25587EA0-6EAD-4F6E-87E7-55D16DB7153B}" sibTransId="{45420326-07D3-4085-BD11-096AB8447699}"/>
    <dgm:cxn modelId="{A94E305F-7E36-4439-94A6-DE8B5C743311}" srcId="{9DA3AF59-6A3B-426D-84FC-9E2D250E94D4}" destId="{952189DC-B929-4103-8398-DA09DA905F21}" srcOrd="4" destOrd="0" parTransId="{48B8D586-F957-4E87-BF3C-387B36D5158A}" sibTransId="{1D32F170-FA3E-42A2-A3C0-06A37B2D220B}"/>
    <dgm:cxn modelId="{65838141-FD23-4EFA-BA55-3AC3FF8EF503}" type="presOf" srcId="{485888E1-BE91-4A92-BD2A-442C7B307669}" destId="{EE1C2233-6EFB-374B-A41D-9F5162C32213}" srcOrd="0" destOrd="0" presId="urn:microsoft.com/office/officeart/2005/8/layout/default"/>
    <dgm:cxn modelId="{99039447-8C8F-4DEF-BEE7-1BE0F85C70C6}" type="presOf" srcId="{9DA3AF59-6A3B-426D-84FC-9E2D250E94D4}" destId="{DCD51D76-17C6-6540-A018-2973C7C3932D}" srcOrd="0" destOrd="0" presId="urn:microsoft.com/office/officeart/2005/8/layout/default"/>
    <dgm:cxn modelId="{6CD56268-DF30-4198-B3A8-88102ACF2FEA}" type="presOf" srcId="{71F1AC2A-19B0-4215-A8A9-AFC034A21230}" destId="{AE61DFBC-D94A-0444-9B80-8E8853E524F6}" srcOrd="0" destOrd="0" presId="urn:microsoft.com/office/officeart/2005/8/layout/default"/>
    <dgm:cxn modelId="{C453254F-F6F4-4B7D-B2E7-05ECE4AF9444}" srcId="{9DA3AF59-6A3B-426D-84FC-9E2D250E94D4}" destId="{485888E1-BE91-4A92-BD2A-442C7B307669}" srcOrd="5" destOrd="0" parTransId="{45AAB842-1FDE-427E-B946-D2B49B21E9FC}" sibTransId="{EEBC1008-657F-4D25-8AE4-3050D1E1A83D}"/>
    <dgm:cxn modelId="{6974B270-44C7-420C-B1E4-2CB771244BC3}" type="presOf" srcId="{96DDA40C-26DC-4E66-ACCE-6EB32A792CCE}" destId="{BCAB3F9B-6E82-3C4A-9E8F-4515D1F9C9EA}" srcOrd="0" destOrd="0" presId="urn:microsoft.com/office/officeart/2005/8/layout/default"/>
    <dgm:cxn modelId="{8E020D88-3DD8-4352-8D34-A53631173289}" type="presOf" srcId="{F573EDE4-091B-4D83-B816-214FF5DCA768}" destId="{737F91EB-9178-C047-A9D2-E0832ACD7934}" srcOrd="0" destOrd="0" presId="urn:microsoft.com/office/officeart/2005/8/layout/default"/>
    <dgm:cxn modelId="{953EE789-BF4C-4FC7-93F0-C7D5600B1168}" type="presOf" srcId="{54738465-7397-4353-BC9B-2DBCA7D20491}" destId="{EC73F27E-23D6-3A4C-90CF-BAE0FB45D077}" srcOrd="0" destOrd="0" presId="urn:microsoft.com/office/officeart/2005/8/layout/default"/>
    <dgm:cxn modelId="{DFB5EEB1-73A4-4779-8A25-6CF2281082EC}" srcId="{9DA3AF59-6A3B-426D-84FC-9E2D250E94D4}" destId="{F573EDE4-091B-4D83-B816-214FF5DCA768}" srcOrd="7" destOrd="0" parTransId="{BEA485B7-DB2C-4125-8E03-B3A55FABDDD2}" sibTransId="{C1059EF5-6677-4B97-9A56-6FAFAB0F71DE}"/>
    <dgm:cxn modelId="{0B2036B9-14AE-4CA5-8C33-AE229D2563B9}" srcId="{9DA3AF59-6A3B-426D-84FC-9E2D250E94D4}" destId="{1A45E025-252A-4ED0-A584-070ED865D4B4}" srcOrd="6" destOrd="0" parTransId="{930DADEE-AE07-4F97-82E5-DDA704172A95}" sibTransId="{11DD9C88-8D88-42A3-9C82-2837AB59F7C8}"/>
    <dgm:cxn modelId="{6B5BACBB-71A5-47F9-B3D5-8E964CC72CD3}" type="presOf" srcId="{4D1C32B2-DEF3-4397-B79E-9EC5B2603901}" destId="{FFB5AEAD-171E-A844-B0FC-CA3887552C03}" srcOrd="0" destOrd="0" presId="urn:microsoft.com/office/officeart/2005/8/layout/default"/>
    <dgm:cxn modelId="{FE6DECBE-91D8-43CF-91EE-6E29EF373B2B}" srcId="{9DA3AF59-6A3B-426D-84FC-9E2D250E94D4}" destId="{96DDA40C-26DC-4E66-ACCE-6EB32A792CCE}" srcOrd="3" destOrd="0" parTransId="{B435CFD6-BFFA-46CC-BE9B-10CD965B571C}" sibTransId="{FBABFA90-CCBB-4C21-A62A-CC1640794761}"/>
    <dgm:cxn modelId="{E2F7C2E4-8E72-41DE-BE2D-671DC5C1182D}" srcId="{9DA3AF59-6A3B-426D-84FC-9E2D250E94D4}" destId="{54738465-7397-4353-BC9B-2DBCA7D20491}" srcOrd="1" destOrd="0" parTransId="{C399037B-7F98-49C1-B959-9E8D0F5743AB}" sibTransId="{E575C51C-748C-48F0-8CEB-23EF8CA8C6CC}"/>
    <dgm:cxn modelId="{633C4CE8-20A2-4F7A-AA9E-0509989A6243}" srcId="{9DA3AF59-6A3B-426D-84FC-9E2D250E94D4}" destId="{4D1C32B2-DEF3-4397-B79E-9EC5B2603901}" srcOrd="8" destOrd="0" parTransId="{5F0056E5-B627-459A-889E-D7B0396D442F}" sibTransId="{ECFEBD1F-0B8E-4C30-9490-D23A8DC30738}"/>
    <dgm:cxn modelId="{478C2CEA-9843-4486-91DA-280F9E0CE258}" type="presOf" srcId="{1A45E025-252A-4ED0-A584-070ED865D4B4}" destId="{D5EFD0B0-79C8-2945-ABC4-35F5A1E024E8}" srcOrd="0" destOrd="0" presId="urn:microsoft.com/office/officeart/2005/8/layout/default"/>
    <dgm:cxn modelId="{243CB968-77AE-40E2-BBD8-62E9D6699BCE}" type="presParOf" srcId="{DCD51D76-17C6-6540-A018-2973C7C3932D}" destId="{AE61DFBC-D94A-0444-9B80-8E8853E524F6}" srcOrd="0" destOrd="0" presId="urn:microsoft.com/office/officeart/2005/8/layout/default"/>
    <dgm:cxn modelId="{50B7F562-AEB4-4065-BB07-1775E25CF69B}" type="presParOf" srcId="{DCD51D76-17C6-6540-A018-2973C7C3932D}" destId="{2254AD2A-481F-424E-B8DE-9084C65AA9A8}" srcOrd="1" destOrd="0" presId="urn:microsoft.com/office/officeart/2005/8/layout/default"/>
    <dgm:cxn modelId="{6FC09C87-E91C-4666-BF60-F66C3DF38C73}" type="presParOf" srcId="{DCD51D76-17C6-6540-A018-2973C7C3932D}" destId="{EC73F27E-23D6-3A4C-90CF-BAE0FB45D077}" srcOrd="2" destOrd="0" presId="urn:microsoft.com/office/officeart/2005/8/layout/default"/>
    <dgm:cxn modelId="{2A23BC90-C6FA-4679-991F-706FDB9AB07B}" type="presParOf" srcId="{DCD51D76-17C6-6540-A018-2973C7C3932D}" destId="{1BC96D08-3C7E-8543-91EF-F059A5A7F25A}" srcOrd="3" destOrd="0" presId="urn:microsoft.com/office/officeart/2005/8/layout/default"/>
    <dgm:cxn modelId="{08BDB50A-EC22-410A-A216-8834EB4D6354}" type="presParOf" srcId="{DCD51D76-17C6-6540-A018-2973C7C3932D}" destId="{1222A87C-9D49-2F49-A4BB-3B8F8BFB146D}" srcOrd="4" destOrd="0" presId="urn:microsoft.com/office/officeart/2005/8/layout/default"/>
    <dgm:cxn modelId="{8B6CD75E-402F-40FC-8BA1-84A0E4E8B90B}" type="presParOf" srcId="{DCD51D76-17C6-6540-A018-2973C7C3932D}" destId="{876BF23E-6C57-0644-81EE-A72C666CF5C1}" srcOrd="5" destOrd="0" presId="urn:microsoft.com/office/officeart/2005/8/layout/default"/>
    <dgm:cxn modelId="{A74D5336-1D24-4EED-B33E-0E481016BE1C}" type="presParOf" srcId="{DCD51D76-17C6-6540-A018-2973C7C3932D}" destId="{BCAB3F9B-6E82-3C4A-9E8F-4515D1F9C9EA}" srcOrd="6" destOrd="0" presId="urn:microsoft.com/office/officeart/2005/8/layout/default"/>
    <dgm:cxn modelId="{4C2FD66A-D3C7-480F-873A-512AEE7E7E5B}" type="presParOf" srcId="{DCD51D76-17C6-6540-A018-2973C7C3932D}" destId="{3AD58948-A7EF-CA44-B741-593B469C5578}" srcOrd="7" destOrd="0" presId="urn:microsoft.com/office/officeart/2005/8/layout/default"/>
    <dgm:cxn modelId="{31728959-FC41-4C20-8967-0C696635B738}" type="presParOf" srcId="{DCD51D76-17C6-6540-A018-2973C7C3932D}" destId="{67C9FDE3-8D24-494F-9D14-2F6B977F713E}" srcOrd="8" destOrd="0" presId="urn:microsoft.com/office/officeart/2005/8/layout/default"/>
    <dgm:cxn modelId="{01067253-AF37-4146-9371-1E49D52F6E37}" type="presParOf" srcId="{DCD51D76-17C6-6540-A018-2973C7C3932D}" destId="{DD57E851-5BDD-3C4D-A556-336B455975DE}" srcOrd="9" destOrd="0" presId="urn:microsoft.com/office/officeart/2005/8/layout/default"/>
    <dgm:cxn modelId="{63450FF5-62AD-4D2A-8C91-0ECA7857B1EB}" type="presParOf" srcId="{DCD51D76-17C6-6540-A018-2973C7C3932D}" destId="{EE1C2233-6EFB-374B-A41D-9F5162C32213}" srcOrd="10" destOrd="0" presId="urn:microsoft.com/office/officeart/2005/8/layout/default"/>
    <dgm:cxn modelId="{E2529748-787C-4F96-9BFD-9A4B64953E0E}" type="presParOf" srcId="{DCD51D76-17C6-6540-A018-2973C7C3932D}" destId="{C88D6E93-13A3-9245-970F-0DA411A0F19E}" srcOrd="11" destOrd="0" presId="urn:microsoft.com/office/officeart/2005/8/layout/default"/>
    <dgm:cxn modelId="{4F46ACD7-C499-44EE-A4E0-BA69AB787EFF}" type="presParOf" srcId="{DCD51D76-17C6-6540-A018-2973C7C3932D}" destId="{D5EFD0B0-79C8-2945-ABC4-35F5A1E024E8}" srcOrd="12" destOrd="0" presId="urn:microsoft.com/office/officeart/2005/8/layout/default"/>
    <dgm:cxn modelId="{8A32A9FF-959B-45A5-9C4C-9E2496B04738}" type="presParOf" srcId="{DCD51D76-17C6-6540-A018-2973C7C3932D}" destId="{1FD7BE07-109B-394C-AC27-E1DC4DA0A25C}" srcOrd="13" destOrd="0" presId="urn:microsoft.com/office/officeart/2005/8/layout/default"/>
    <dgm:cxn modelId="{6C063BE2-3A5D-44EB-B721-4DF24190C0A5}" type="presParOf" srcId="{DCD51D76-17C6-6540-A018-2973C7C3932D}" destId="{737F91EB-9178-C047-A9D2-E0832ACD7934}" srcOrd="14" destOrd="0" presId="urn:microsoft.com/office/officeart/2005/8/layout/default"/>
    <dgm:cxn modelId="{71DAFD24-9A4D-4637-9688-7C4C64F0242A}" type="presParOf" srcId="{DCD51D76-17C6-6540-A018-2973C7C3932D}" destId="{FAFD4E6F-878E-654E-B65A-74B795A3E672}" srcOrd="15" destOrd="0" presId="urn:microsoft.com/office/officeart/2005/8/layout/default"/>
    <dgm:cxn modelId="{99C891E8-2463-42DD-B95D-76589E503EB5}" type="presParOf" srcId="{DCD51D76-17C6-6540-A018-2973C7C3932D}" destId="{FFB5AEAD-171E-A844-B0FC-CA3887552C03}"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8ECCDA-6761-4665-A576-55359C042B5C}" type="doc">
      <dgm:prSet loTypeId="urn:microsoft.com/office/officeart/2005/8/layout/hProcess9" loCatId="process" qsTypeId="urn:microsoft.com/office/officeart/2005/8/quickstyle/simple4" qsCatId="simple" csTypeId="urn:microsoft.com/office/officeart/2005/8/colors/colorful4" csCatId="colorful" phldr="1"/>
      <dgm:spPr/>
      <dgm:t>
        <a:bodyPr/>
        <a:lstStyle/>
        <a:p>
          <a:endParaRPr lang="en-US"/>
        </a:p>
      </dgm:t>
    </dgm:pt>
    <dgm:pt modelId="{F618E478-2E98-4333-A151-7D69D28379E9}">
      <dgm:prSet phldr="0"/>
      <dgm:spPr/>
      <dgm:t>
        <a:bodyPr/>
        <a:lstStyle/>
        <a:p>
          <a:pPr rtl="0"/>
          <a:r>
            <a:rPr lang="pt-PT">
              <a:latin typeface="Gill Sans MT" panose="020B0502020104020203"/>
            </a:rPr>
            <a:t>Representação visual de dados</a:t>
          </a:r>
          <a:endParaRPr lang="pt-PT"/>
        </a:p>
      </dgm:t>
    </dgm:pt>
    <dgm:pt modelId="{C59A2417-E9B9-47F4-8F4E-ECCE532B764E}" type="parTrans" cxnId="{46643A68-D266-404D-B0CA-48617C15E533}">
      <dgm:prSet/>
      <dgm:spPr/>
      <dgm:t>
        <a:bodyPr/>
        <a:lstStyle/>
        <a:p>
          <a:endParaRPr lang="en-US"/>
        </a:p>
      </dgm:t>
    </dgm:pt>
    <dgm:pt modelId="{8348EE45-20EC-4F72-9E53-417E543D74DA}" type="sibTrans" cxnId="{46643A68-D266-404D-B0CA-48617C15E533}">
      <dgm:prSet/>
      <dgm:spPr/>
      <dgm:t>
        <a:bodyPr/>
        <a:lstStyle/>
        <a:p>
          <a:endParaRPr lang="en-US"/>
        </a:p>
      </dgm:t>
    </dgm:pt>
    <dgm:pt modelId="{BDF86583-7F7A-4374-BEF6-F497A5DC42B2}">
      <dgm:prSet phldr="0"/>
      <dgm:spPr/>
      <dgm:t>
        <a:bodyPr/>
        <a:lstStyle/>
        <a:p>
          <a:pPr rtl="0"/>
          <a:r>
            <a:rPr lang="pt-PT">
              <a:latin typeface="Gill Sans MT" panose="020B0502020104020203"/>
            </a:rPr>
            <a:t>Redução do tempo de processamento de informações relevantes</a:t>
          </a:r>
          <a:endParaRPr lang="pt-PT"/>
        </a:p>
      </dgm:t>
    </dgm:pt>
    <dgm:pt modelId="{A229F1B8-A97F-4DC1-84EF-ABF06E015DDA}" type="parTrans" cxnId="{E67E0889-994B-4DD9-B3F8-33B58B711618}">
      <dgm:prSet/>
      <dgm:spPr/>
      <dgm:t>
        <a:bodyPr/>
        <a:lstStyle/>
        <a:p>
          <a:endParaRPr lang="en-US"/>
        </a:p>
      </dgm:t>
    </dgm:pt>
    <dgm:pt modelId="{82D8911C-29E8-4973-9C1F-06A4AAB1B1C5}" type="sibTrans" cxnId="{E67E0889-994B-4DD9-B3F8-33B58B711618}">
      <dgm:prSet/>
      <dgm:spPr/>
      <dgm:t>
        <a:bodyPr/>
        <a:lstStyle/>
        <a:p>
          <a:endParaRPr lang="en-US"/>
        </a:p>
      </dgm:t>
    </dgm:pt>
    <dgm:pt modelId="{DB5E9717-E3BB-4631-9123-23ED7D3E4071}">
      <dgm:prSet phldr="0"/>
      <dgm:spPr/>
      <dgm:t>
        <a:bodyPr/>
        <a:lstStyle/>
        <a:p>
          <a:pPr rtl="0"/>
          <a:r>
            <a:rPr lang="pt-PT">
              <a:latin typeface="Calibri"/>
              <a:cs typeface="Calibri"/>
            </a:rPr>
            <a:t>Conhecimento sobre os principais fatores relacionados aos cefalópodes,</a:t>
          </a:r>
          <a:br>
            <a:rPr lang="pt-PT">
              <a:latin typeface="Calibri"/>
              <a:cs typeface="Calibri"/>
            </a:rPr>
          </a:br>
          <a:r>
            <a:rPr lang="pt-PT">
              <a:latin typeface="Calibri"/>
              <a:cs typeface="Calibri"/>
            </a:rPr>
            <a:t>que podem apoiar as transições para uma maior segurança alimentar</a:t>
          </a:r>
          <a:endParaRPr lang="pt-PT"/>
        </a:p>
      </dgm:t>
    </dgm:pt>
    <dgm:pt modelId="{7CE4C3DE-6593-407E-A0AD-7FA93BF4FC40}" type="parTrans" cxnId="{CD89D8A6-A4BB-488C-B846-AEAC8794BB95}">
      <dgm:prSet/>
      <dgm:spPr/>
      <dgm:t>
        <a:bodyPr/>
        <a:lstStyle/>
        <a:p>
          <a:endParaRPr lang="en-US"/>
        </a:p>
      </dgm:t>
    </dgm:pt>
    <dgm:pt modelId="{D00A9982-96E8-43CD-A470-9E198D2E916D}" type="sibTrans" cxnId="{CD89D8A6-A4BB-488C-B846-AEAC8794BB95}">
      <dgm:prSet/>
      <dgm:spPr/>
      <dgm:t>
        <a:bodyPr/>
        <a:lstStyle/>
        <a:p>
          <a:endParaRPr lang="en-US"/>
        </a:p>
      </dgm:t>
    </dgm:pt>
    <dgm:pt modelId="{E263F2CC-9D5A-4C98-BB4D-5AF0C57F484A}" type="pres">
      <dgm:prSet presAssocID="{C88ECCDA-6761-4665-A576-55359C042B5C}" presName="CompostProcess" presStyleCnt="0">
        <dgm:presLayoutVars>
          <dgm:dir/>
          <dgm:resizeHandles val="exact"/>
        </dgm:presLayoutVars>
      </dgm:prSet>
      <dgm:spPr/>
    </dgm:pt>
    <dgm:pt modelId="{28199FE1-B783-4D82-B292-57E263212A29}" type="pres">
      <dgm:prSet presAssocID="{C88ECCDA-6761-4665-A576-55359C042B5C}" presName="arrow" presStyleLbl="bgShp" presStyleIdx="0" presStyleCnt="1"/>
      <dgm:spPr/>
    </dgm:pt>
    <dgm:pt modelId="{0663DF52-6995-4E6D-B23F-711C9148D063}" type="pres">
      <dgm:prSet presAssocID="{C88ECCDA-6761-4665-A576-55359C042B5C}" presName="linearProcess" presStyleCnt="0"/>
      <dgm:spPr/>
    </dgm:pt>
    <dgm:pt modelId="{6D2DE813-A9A6-4653-9CD7-E1AA610BD09E}" type="pres">
      <dgm:prSet presAssocID="{F618E478-2E98-4333-A151-7D69D28379E9}" presName="textNode" presStyleLbl="node1" presStyleIdx="0" presStyleCnt="3">
        <dgm:presLayoutVars>
          <dgm:bulletEnabled val="1"/>
        </dgm:presLayoutVars>
      </dgm:prSet>
      <dgm:spPr/>
    </dgm:pt>
    <dgm:pt modelId="{6A5EDE69-6649-4B48-8653-499562464B6E}" type="pres">
      <dgm:prSet presAssocID="{8348EE45-20EC-4F72-9E53-417E543D74DA}" presName="sibTrans" presStyleCnt="0"/>
      <dgm:spPr/>
    </dgm:pt>
    <dgm:pt modelId="{917A2E57-EB06-4887-8D14-490A62A50674}" type="pres">
      <dgm:prSet presAssocID="{BDF86583-7F7A-4374-BEF6-F497A5DC42B2}" presName="textNode" presStyleLbl="node1" presStyleIdx="1" presStyleCnt="3">
        <dgm:presLayoutVars>
          <dgm:bulletEnabled val="1"/>
        </dgm:presLayoutVars>
      </dgm:prSet>
      <dgm:spPr/>
    </dgm:pt>
    <dgm:pt modelId="{D8AF9CE4-969E-43EA-B42E-2EBD5B510205}" type="pres">
      <dgm:prSet presAssocID="{82D8911C-29E8-4973-9C1F-06A4AAB1B1C5}" presName="sibTrans" presStyleCnt="0"/>
      <dgm:spPr/>
    </dgm:pt>
    <dgm:pt modelId="{E7E7EFBA-11E0-44E1-8423-41194B594DED}" type="pres">
      <dgm:prSet presAssocID="{DB5E9717-E3BB-4631-9123-23ED7D3E4071}" presName="textNode" presStyleLbl="node1" presStyleIdx="2" presStyleCnt="3">
        <dgm:presLayoutVars>
          <dgm:bulletEnabled val="1"/>
        </dgm:presLayoutVars>
      </dgm:prSet>
      <dgm:spPr/>
    </dgm:pt>
  </dgm:ptLst>
  <dgm:cxnLst>
    <dgm:cxn modelId="{46643A68-D266-404D-B0CA-48617C15E533}" srcId="{C88ECCDA-6761-4665-A576-55359C042B5C}" destId="{F618E478-2E98-4333-A151-7D69D28379E9}" srcOrd="0" destOrd="0" parTransId="{C59A2417-E9B9-47F4-8F4E-ECCE532B764E}" sibTransId="{8348EE45-20EC-4F72-9E53-417E543D74DA}"/>
    <dgm:cxn modelId="{F8A3BB71-24B4-4FDF-AF74-F1E8EDBF1462}" type="presOf" srcId="{DB5E9717-E3BB-4631-9123-23ED7D3E4071}" destId="{E7E7EFBA-11E0-44E1-8423-41194B594DED}" srcOrd="0" destOrd="0" presId="urn:microsoft.com/office/officeart/2005/8/layout/hProcess9"/>
    <dgm:cxn modelId="{E67E0889-994B-4DD9-B3F8-33B58B711618}" srcId="{C88ECCDA-6761-4665-A576-55359C042B5C}" destId="{BDF86583-7F7A-4374-BEF6-F497A5DC42B2}" srcOrd="1" destOrd="0" parTransId="{A229F1B8-A97F-4DC1-84EF-ABF06E015DDA}" sibTransId="{82D8911C-29E8-4973-9C1F-06A4AAB1B1C5}"/>
    <dgm:cxn modelId="{CD89D8A6-A4BB-488C-B846-AEAC8794BB95}" srcId="{C88ECCDA-6761-4665-A576-55359C042B5C}" destId="{DB5E9717-E3BB-4631-9123-23ED7D3E4071}" srcOrd="2" destOrd="0" parTransId="{7CE4C3DE-6593-407E-A0AD-7FA93BF4FC40}" sibTransId="{D00A9982-96E8-43CD-A470-9E198D2E916D}"/>
    <dgm:cxn modelId="{C2B3D7BC-24CC-40DC-A65B-1D918F01C27F}" type="presOf" srcId="{C88ECCDA-6761-4665-A576-55359C042B5C}" destId="{E263F2CC-9D5A-4C98-BB4D-5AF0C57F484A}" srcOrd="0" destOrd="0" presId="urn:microsoft.com/office/officeart/2005/8/layout/hProcess9"/>
    <dgm:cxn modelId="{178606D1-69BB-455A-AAFA-2C3A0EC0E8C5}" type="presOf" srcId="{BDF86583-7F7A-4374-BEF6-F497A5DC42B2}" destId="{917A2E57-EB06-4887-8D14-490A62A50674}" srcOrd="0" destOrd="0" presId="urn:microsoft.com/office/officeart/2005/8/layout/hProcess9"/>
    <dgm:cxn modelId="{8CEB10F3-DBDF-4A6B-9CDC-BF7B864D0014}" type="presOf" srcId="{F618E478-2E98-4333-A151-7D69D28379E9}" destId="{6D2DE813-A9A6-4653-9CD7-E1AA610BD09E}" srcOrd="0" destOrd="0" presId="urn:microsoft.com/office/officeart/2005/8/layout/hProcess9"/>
    <dgm:cxn modelId="{BFB0E0C6-78BD-4FD1-B691-5126A0527AAD}" type="presParOf" srcId="{E263F2CC-9D5A-4C98-BB4D-5AF0C57F484A}" destId="{28199FE1-B783-4D82-B292-57E263212A29}" srcOrd="0" destOrd="0" presId="urn:microsoft.com/office/officeart/2005/8/layout/hProcess9"/>
    <dgm:cxn modelId="{428AB1A8-2123-467B-A866-E7602F7C8161}" type="presParOf" srcId="{E263F2CC-9D5A-4C98-BB4D-5AF0C57F484A}" destId="{0663DF52-6995-4E6D-B23F-711C9148D063}" srcOrd="1" destOrd="0" presId="urn:microsoft.com/office/officeart/2005/8/layout/hProcess9"/>
    <dgm:cxn modelId="{713BB828-7F6F-47FF-9739-6C36D80621C3}" type="presParOf" srcId="{0663DF52-6995-4E6D-B23F-711C9148D063}" destId="{6D2DE813-A9A6-4653-9CD7-E1AA610BD09E}" srcOrd="0" destOrd="0" presId="urn:microsoft.com/office/officeart/2005/8/layout/hProcess9"/>
    <dgm:cxn modelId="{3EB4D32C-8930-4E9D-9F7F-A94322E6F579}" type="presParOf" srcId="{0663DF52-6995-4E6D-B23F-711C9148D063}" destId="{6A5EDE69-6649-4B48-8653-499562464B6E}" srcOrd="1" destOrd="0" presId="urn:microsoft.com/office/officeart/2005/8/layout/hProcess9"/>
    <dgm:cxn modelId="{53E96EAC-87C5-46D0-8D5B-BC71562CE368}" type="presParOf" srcId="{0663DF52-6995-4E6D-B23F-711C9148D063}" destId="{917A2E57-EB06-4887-8D14-490A62A50674}" srcOrd="2" destOrd="0" presId="urn:microsoft.com/office/officeart/2005/8/layout/hProcess9"/>
    <dgm:cxn modelId="{EBCBFB65-76A5-4E91-A95B-358E7628CC3C}" type="presParOf" srcId="{0663DF52-6995-4E6D-B23F-711C9148D063}" destId="{D8AF9CE4-969E-43EA-B42E-2EBD5B510205}" srcOrd="3" destOrd="0" presId="urn:microsoft.com/office/officeart/2005/8/layout/hProcess9"/>
    <dgm:cxn modelId="{492103CF-FAA5-49DE-9C4A-3C78BD690936}" type="presParOf" srcId="{0663DF52-6995-4E6D-B23F-711C9148D063}" destId="{E7E7EFBA-11E0-44E1-8423-41194B594DE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F01997-7A76-477E-A113-CEB4761A044C}" type="doc">
      <dgm:prSet loTypeId="urn:microsoft.com/office/officeart/2005/8/layout/process4" loCatId="list" qsTypeId="urn:microsoft.com/office/officeart/2005/8/quickstyle/simple1" qsCatId="simple" csTypeId="urn:microsoft.com/office/officeart/2005/8/colors/colorful2" csCatId="colorful" phldr="1"/>
      <dgm:spPr/>
      <dgm:t>
        <a:bodyPr/>
        <a:lstStyle/>
        <a:p>
          <a:endParaRPr lang="pt-PT"/>
        </a:p>
      </dgm:t>
    </dgm:pt>
    <dgm:pt modelId="{3758AE67-76B1-47FD-9E52-2A51C7FBDC2E}">
      <dgm:prSet phldrT="[Texto]"/>
      <dgm:spPr/>
      <dgm:t>
        <a:bodyPr/>
        <a:lstStyle/>
        <a:p>
          <a:r>
            <a:rPr lang="pt-PT"/>
            <a:t>Dados</a:t>
          </a:r>
        </a:p>
      </dgm:t>
    </dgm:pt>
    <dgm:pt modelId="{A028BCDF-B2E5-42C6-8F1E-80DA97B9A485}" type="parTrans" cxnId="{A2298255-B3B5-4268-8708-AD290E95022B}">
      <dgm:prSet/>
      <dgm:spPr/>
      <dgm:t>
        <a:bodyPr/>
        <a:lstStyle/>
        <a:p>
          <a:endParaRPr lang="pt-PT"/>
        </a:p>
      </dgm:t>
    </dgm:pt>
    <dgm:pt modelId="{A5A65135-9580-468B-A3FB-4EA600B2E899}" type="sibTrans" cxnId="{A2298255-B3B5-4268-8708-AD290E95022B}">
      <dgm:prSet/>
      <dgm:spPr/>
      <dgm:t>
        <a:bodyPr/>
        <a:lstStyle/>
        <a:p>
          <a:endParaRPr lang="pt-PT"/>
        </a:p>
      </dgm:t>
    </dgm:pt>
    <dgm:pt modelId="{3CA096B4-10AE-4E78-9DBF-0724DA0FB303}">
      <dgm:prSet phldrT="[Texto]"/>
      <dgm:spPr>
        <a:solidFill>
          <a:schemeClr val="accent5">
            <a:lumMod val="40000"/>
            <a:lumOff val="60000"/>
            <a:alpha val="90000"/>
          </a:schemeClr>
        </a:solidFill>
      </dgm:spPr>
      <dgm:t>
        <a:bodyPr/>
        <a:lstStyle/>
        <a:p>
          <a:r>
            <a:rPr lang="pt-PT"/>
            <a:t>Simulated Data</a:t>
          </a:r>
        </a:p>
      </dgm:t>
    </dgm:pt>
    <dgm:pt modelId="{19523B1B-9734-499B-AB66-FFAF90CF1852}" type="parTrans" cxnId="{AB513205-C113-44A6-AAA8-9F53D7F5AE46}">
      <dgm:prSet/>
      <dgm:spPr/>
      <dgm:t>
        <a:bodyPr/>
        <a:lstStyle/>
        <a:p>
          <a:endParaRPr lang="pt-PT"/>
        </a:p>
      </dgm:t>
    </dgm:pt>
    <dgm:pt modelId="{A9750576-F84F-458B-B057-8879C752D290}" type="sibTrans" cxnId="{AB513205-C113-44A6-AAA8-9F53D7F5AE46}">
      <dgm:prSet/>
      <dgm:spPr/>
      <dgm:t>
        <a:bodyPr/>
        <a:lstStyle/>
        <a:p>
          <a:endParaRPr lang="pt-PT"/>
        </a:p>
      </dgm:t>
    </dgm:pt>
    <dgm:pt modelId="{951910D8-E2E7-4E79-B506-B2EC658C4433}">
      <dgm:prSet phldrT="[Texto]"/>
      <dgm:spPr/>
      <dgm:t>
        <a:bodyPr/>
        <a:lstStyle/>
        <a:p>
          <a:r>
            <a:rPr lang="pt-PT"/>
            <a:t>Measured Data</a:t>
          </a:r>
        </a:p>
      </dgm:t>
    </dgm:pt>
    <dgm:pt modelId="{78A3784F-0918-4BC6-9651-91C8516539FE}" type="parTrans" cxnId="{FF7E002C-1045-4995-B37B-9E53D1738521}">
      <dgm:prSet/>
      <dgm:spPr/>
      <dgm:t>
        <a:bodyPr/>
        <a:lstStyle/>
        <a:p>
          <a:endParaRPr lang="pt-PT"/>
        </a:p>
      </dgm:t>
    </dgm:pt>
    <dgm:pt modelId="{3BA52AFE-8046-4B8B-BB7E-89A023D1599C}" type="sibTrans" cxnId="{FF7E002C-1045-4995-B37B-9E53D1738521}">
      <dgm:prSet/>
      <dgm:spPr/>
      <dgm:t>
        <a:bodyPr/>
        <a:lstStyle/>
        <a:p>
          <a:endParaRPr lang="pt-PT"/>
        </a:p>
      </dgm:t>
    </dgm:pt>
    <dgm:pt modelId="{90B583E7-1C79-49A7-9DF4-4AF38FABA127}">
      <dgm:prSet phldrT="[Texto]"/>
      <dgm:spPr/>
      <dgm:t>
        <a:bodyPr/>
        <a:lstStyle/>
        <a:p>
          <a:r>
            <a:rPr lang="pt-PT"/>
            <a:t>Definição</a:t>
          </a:r>
        </a:p>
      </dgm:t>
    </dgm:pt>
    <dgm:pt modelId="{6D2A2BA2-F33A-4CC6-A7C4-F92C23815261}" type="parTrans" cxnId="{F5410F8C-E5E2-42D5-9EBC-5516DF8089BC}">
      <dgm:prSet/>
      <dgm:spPr/>
      <dgm:t>
        <a:bodyPr/>
        <a:lstStyle/>
        <a:p>
          <a:endParaRPr lang="pt-PT"/>
        </a:p>
      </dgm:t>
    </dgm:pt>
    <dgm:pt modelId="{960756A1-D75E-492D-B9FB-E66B52E1622B}" type="sibTrans" cxnId="{F5410F8C-E5E2-42D5-9EBC-5516DF8089BC}">
      <dgm:prSet/>
      <dgm:spPr/>
      <dgm:t>
        <a:bodyPr/>
        <a:lstStyle/>
        <a:p>
          <a:endParaRPr lang="pt-PT"/>
        </a:p>
      </dgm:t>
    </dgm:pt>
    <dgm:pt modelId="{81A90605-F575-4709-9463-C831664236F7}">
      <dgm:prSet phldrT="[Texto]"/>
      <dgm:spPr>
        <a:solidFill>
          <a:schemeClr val="accent5">
            <a:lumMod val="40000"/>
            <a:lumOff val="60000"/>
            <a:alpha val="90000"/>
          </a:schemeClr>
        </a:solidFill>
      </dgm:spPr>
      <dgm:t>
        <a:bodyPr/>
        <a:lstStyle/>
        <a:p>
          <a:r>
            <a:rPr lang="pt-PT"/>
            <a:t>Dados simulados que auxiliam a compreensão de um determinado fenómeno</a:t>
          </a:r>
        </a:p>
      </dgm:t>
    </dgm:pt>
    <dgm:pt modelId="{CA2C33B7-3375-4DC8-9B5C-1D58042EBFAB}" type="parTrans" cxnId="{2DFB9455-3DBB-4A4D-B4A2-778310FA85B2}">
      <dgm:prSet/>
      <dgm:spPr/>
      <dgm:t>
        <a:bodyPr/>
        <a:lstStyle/>
        <a:p>
          <a:endParaRPr lang="pt-PT"/>
        </a:p>
      </dgm:t>
    </dgm:pt>
    <dgm:pt modelId="{EA4F2677-33FE-4C7A-A356-582793AB4B36}" type="sibTrans" cxnId="{2DFB9455-3DBB-4A4D-B4A2-778310FA85B2}">
      <dgm:prSet/>
      <dgm:spPr/>
      <dgm:t>
        <a:bodyPr/>
        <a:lstStyle/>
        <a:p>
          <a:endParaRPr lang="pt-PT"/>
        </a:p>
      </dgm:t>
    </dgm:pt>
    <dgm:pt modelId="{C1AB50A8-9975-4A05-8325-F865A6449EAD}">
      <dgm:prSet phldrT="[Texto]"/>
      <dgm:spPr/>
      <dgm:t>
        <a:bodyPr/>
        <a:lstStyle/>
        <a:p>
          <a:r>
            <a:rPr lang="pt-PT"/>
            <a:t>Dados medidos a partir de fenómenos reais</a:t>
          </a:r>
        </a:p>
      </dgm:t>
    </dgm:pt>
    <dgm:pt modelId="{A949EAE8-1F60-489B-B201-284E0F8595DA}" type="parTrans" cxnId="{E7AD6BB9-9166-4D0F-88D4-8A96BA9767AF}">
      <dgm:prSet/>
      <dgm:spPr/>
      <dgm:t>
        <a:bodyPr/>
        <a:lstStyle/>
        <a:p>
          <a:endParaRPr lang="pt-PT"/>
        </a:p>
      </dgm:t>
    </dgm:pt>
    <dgm:pt modelId="{348C33F7-2A01-47DA-A694-F07156679667}" type="sibTrans" cxnId="{E7AD6BB9-9166-4D0F-88D4-8A96BA9767AF}">
      <dgm:prSet/>
      <dgm:spPr/>
      <dgm:t>
        <a:bodyPr/>
        <a:lstStyle/>
        <a:p>
          <a:endParaRPr lang="pt-PT"/>
        </a:p>
      </dgm:t>
    </dgm:pt>
    <dgm:pt modelId="{FEEF16E6-D784-459E-A56D-DD789A30ACE6}">
      <dgm:prSet phldrT="[Texto]"/>
      <dgm:spPr/>
      <dgm:t>
        <a:bodyPr/>
        <a:lstStyle/>
        <a:p>
          <a:r>
            <a:rPr lang="pt-PT"/>
            <a:t>Contextualização</a:t>
          </a:r>
        </a:p>
      </dgm:t>
    </dgm:pt>
    <dgm:pt modelId="{8EF82D06-4238-48F9-8068-ECDA5DB2D015}" type="parTrans" cxnId="{6D245501-C89D-4770-ADF9-E931FE54D81D}">
      <dgm:prSet/>
      <dgm:spPr/>
      <dgm:t>
        <a:bodyPr/>
        <a:lstStyle/>
        <a:p>
          <a:endParaRPr lang="pt-PT"/>
        </a:p>
      </dgm:t>
    </dgm:pt>
    <dgm:pt modelId="{55E48258-4247-4ACA-B421-2515AE735B5E}" type="sibTrans" cxnId="{6D245501-C89D-4770-ADF9-E931FE54D81D}">
      <dgm:prSet/>
      <dgm:spPr/>
      <dgm:t>
        <a:bodyPr/>
        <a:lstStyle/>
        <a:p>
          <a:endParaRPr lang="pt-PT"/>
        </a:p>
      </dgm:t>
    </dgm:pt>
    <dgm:pt modelId="{62FA2D94-1C82-49B3-AE02-6A8F64212818}">
      <dgm:prSet phldrT="[Texto]"/>
      <dgm:spPr>
        <a:solidFill>
          <a:schemeClr val="accent5">
            <a:lumMod val="40000"/>
            <a:lumOff val="60000"/>
            <a:alpha val="90000"/>
          </a:schemeClr>
        </a:solidFill>
      </dgm:spPr>
      <dgm:t>
        <a:bodyPr/>
        <a:lstStyle/>
        <a:p>
          <a:r>
            <a:rPr lang="pt-PT"/>
            <a:t>Não existência</a:t>
          </a:r>
        </a:p>
      </dgm:t>
    </dgm:pt>
    <dgm:pt modelId="{AE5673A0-FC5A-43E8-9AC7-2BB29CC40769}" type="parTrans" cxnId="{726049BE-9B2C-417C-BEB1-A5D1F0CC13FC}">
      <dgm:prSet/>
      <dgm:spPr/>
      <dgm:t>
        <a:bodyPr/>
        <a:lstStyle/>
        <a:p>
          <a:endParaRPr lang="pt-PT"/>
        </a:p>
      </dgm:t>
    </dgm:pt>
    <dgm:pt modelId="{9922D013-66B1-47CA-93A6-824896F8D378}" type="sibTrans" cxnId="{726049BE-9B2C-417C-BEB1-A5D1F0CC13FC}">
      <dgm:prSet/>
      <dgm:spPr/>
      <dgm:t>
        <a:bodyPr/>
        <a:lstStyle/>
        <a:p>
          <a:endParaRPr lang="pt-PT"/>
        </a:p>
      </dgm:t>
    </dgm:pt>
    <dgm:pt modelId="{0363AC75-58E2-4F0C-93EE-EF0BAEF7B3F3}">
      <dgm:prSet phldrT="[Texto]"/>
      <dgm:spPr/>
      <dgm:t>
        <a:bodyPr/>
        <a:lstStyle/>
        <a:p>
          <a:r>
            <a:rPr lang="pt-PT"/>
            <a:t>Métodos: Data </a:t>
          </a:r>
          <a:r>
            <a:rPr lang="pt-PT" err="1"/>
            <a:t>Collection</a:t>
          </a:r>
          <a:r>
            <a:rPr lang="pt-PT"/>
            <a:t>; Data </a:t>
          </a:r>
          <a:r>
            <a:rPr lang="pt-PT" err="1"/>
            <a:t>Analysis</a:t>
          </a:r>
          <a:r>
            <a:rPr lang="pt-PT"/>
            <a:t>; </a:t>
          </a:r>
          <a:r>
            <a:rPr lang="pt-PT" err="1"/>
            <a:t>Mapping</a:t>
          </a:r>
          <a:r>
            <a:rPr lang="pt-PT"/>
            <a:t> data to </a:t>
          </a:r>
          <a:r>
            <a:rPr lang="pt-PT" err="1"/>
            <a:t>the</a:t>
          </a:r>
          <a:r>
            <a:rPr lang="pt-PT"/>
            <a:t> IPBES conceptual </a:t>
          </a:r>
          <a:r>
            <a:rPr lang="pt-PT" err="1"/>
            <a:t>framework</a:t>
          </a:r>
          <a:r>
            <a:rPr lang="pt-PT"/>
            <a:t> and </a:t>
          </a:r>
          <a:r>
            <a:rPr lang="pt-PT" err="1"/>
            <a:t>Study</a:t>
          </a:r>
          <a:r>
            <a:rPr lang="pt-PT"/>
            <a:t> </a:t>
          </a:r>
          <a:r>
            <a:rPr lang="pt-PT" err="1"/>
            <a:t>Limitations</a:t>
          </a:r>
          <a:r>
            <a:rPr lang="pt-PT"/>
            <a:t> and </a:t>
          </a:r>
          <a:r>
            <a:rPr lang="pt-PT" err="1"/>
            <a:t>methodological</a:t>
          </a:r>
          <a:r>
            <a:rPr lang="pt-PT"/>
            <a:t> </a:t>
          </a:r>
          <a:r>
            <a:rPr lang="pt-PT" err="1"/>
            <a:t>issues</a:t>
          </a:r>
          <a:endParaRPr lang="pt-PT"/>
        </a:p>
      </dgm:t>
    </dgm:pt>
    <dgm:pt modelId="{9BDB0CDA-59DA-4B15-AB78-85B55F03A9D1}" type="parTrans" cxnId="{B47EF8E7-E59F-42DF-9948-BE290A892B2B}">
      <dgm:prSet/>
      <dgm:spPr/>
      <dgm:t>
        <a:bodyPr/>
        <a:lstStyle/>
        <a:p>
          <a:endParaRPr lang="pt-PT"/>
        </a:p>
      </dgm:t>
    </dgm:pt>
    <dgm:pt modelId="{F45C8F76-B2F9-46A5-8C1B-8B00426960C9}" type="sibTrans" cxnId="{B47EF8E7-E59F-42DF-9948-BE290A892B2B}">
      <dgm:prSet/>
      <dgm:spPr/>
      <dgm:t>
        <a:bodyPr/>
        <a:lstStyle/>
        <a:p>
          <a:endParaRPr lang="pt-PT"/>
        </a:p>
      </dgm:t>
    </dgm:pt>
    <dgm:pt modelId="{1121D498-64A2-AB4D-AFFE-0EC8C3AAB6CB}" type="pres">
      <dgm:prSet presAssocID="{30F01997-7A76-477E-A113-CEB4761A044C}" presName="Name0" presStyleCnt="0">
        <dgm:presLayoutVars>
          <dgm:dir/>
          <dgm:animLvl val="lvl"/>
          <dgm:resizeHandles val="exact"/>
        </dgm:presLayoutVars>
      </dgm:prSet>
      <dgm:spPr/>
    </dgm:pt>
    <dgm:pt modelId="{E2FA074C-C84A-974D-9FE1-8125C4CF4B8E}" type="pres">
      <dgm:prSet presAssocID="{FEEF16E6-D784-459E-A56D-DD789A30ACE6}" presName="boxAndChildren" presStyleCnt="0"/>
      <dgm:spPr/>
    </dgm:pt>
    <dgm:pt modelId="{C016658A-796A-D047-8B2F-6936A8CF52D9}" type="pres">
      <dgm:prSet presAssocID="{FEEF16E6-D784-459E-A56D-DD789A30ACE6}" presName="parentTextBox" presStyleLbl="node1" presStyleIdx="0" presStyleCnt="3"/>
      <dgm:spPr/>
    </dgm:pt>
    <dgm:pt modelId="{B649D31E-969F-3641-877E-B3BCB7D12938}" type="pres">
      <dgm:prSet presAssocID="{FEEF16E6-D784-459E-A56D-DD789A30ACE6}" presName="entireBox" presStyleLbl="node1" presStyleIdx="0" presStyleCnt="3"/>
      <dgm:spPr/>
    </dgm:pt>
    <dgm:pt modelId="{22D1964E-E423-1C45-BD16-E06AF8CC82CA}" type="pres">
      <dgm:prSet presAssocID="{FEEF16E6-D784-459E-A56D-DD789A30ACE6}" presName="descendantBox" presStyleCnt="0"/>
      <dgm:spPr/>
    </dgm:pt>
    <dgm:pt modelId="{D2794E70-667E-8A43-B2E2-75F90D5B3961}" type="pres">
      <dgm:prSet presAssocID="{62FA2D94-1C82-49B3-AE02-6A8F64212818}" presName="childTextBox" presStyleLbl="fgAccFollowNode1" presStyleIdx="0" presStyleCnt="6">
        <dgm:presLayoutVars>
          <dgm:bulletEnabled val="1"/>
        </dgm:presLayoutVars>
      </dgm:prSet>
      <dgm:spPr/>
    </dgm:pt>
    <dgm:pt modelId="{27905807-86D0-8A4E-ACEF-91FF0D3A8846}" type="pres">
      <dgm:prSet presAssocID="{0363AC75-58E2-4F0C-93EE-EF0BAEF7B3F3}" presName="childTextBox" presStyleLbl="fgAccFollowNode1" presStyleIdx="1" presStyleCnt="6">
        <dgm:presLayoutVars>
          <dgm:bulletEnabled val="1"/>
        </dgm:presLayoutVars>
      </dgm:prSet>
      <dgm:spPr/>
    </dgm:pt>
    <dgm:pt modelId="{740E3E17-4922-EF40-BDB7-15563244BBDF}" type="pres">
      <dgm:prSet presAssocID="{960756A1-D75E-492D-B9FB-E66B52E1622B}" presName="sp" presStyleCnt="0"/>
      <dgm:spPr/>
    </dgm:pt>
    <dgm:pt modelId="{18BA8455-3A17-5441-96CA-F722C4C81577}" type="pres">
      <dgm:prSet presAssocID="{90B583E7-1C79-49A7-9DF4-4AF38FABA127}" presName="arrowAndChildren" presStyleCnt="0"/>
      <dgm:spPr/>
    </dgm:pt>
    <dgm:pt modelId="{645F85A2-4CA2-084B-A096-82DBFA962917}" type="pres">
      <dgm:prSet presAssocID="{90B583E7-1C79-49A7-9DF4-4AF38FABA127}" presName="parentTextArrow" presStyleLbl="node1" presStyleIdx="0" presStyleCnt="3"/>
      <dgm:spPr/>
    </dgm:pt>
    <dgm:pt modelId="{4D59CDA1-C47A-E24C-847D-BDC5034F2CC2}" type="pres">
      <dgm:prSet presAssocID="{90B583E7-1C79-49A7-9DF4-4AF38FABA127}" presName="arrow" presStyleLbl="node1" presStyleIdx="1" presStyleCnt="3"/>
      <dgm:spPr/>
    </dgm:pt>
    <dgm:pt modelId="{0C1E6B0F-BD99-C34F-A5F5-744282665013}" type="pres">
      <dgm:prSet presAssocID="{90B583E7-1C79-49A7-9DF4-4AF38FABA127}" presName="descendantArrow" presStyleCnt="0"/>
      <dgm:spPr/>
    </dgm:pt>
    <dgm:pt modelId="{12702812-E509-D34A-B2A1-1297B069E637}" type="pres">
      <dgm:prSet presAssocID="{81A90605-F575-4709-9463-C831664236F7}" presName="childTextArrow" presStyleLbl="fgAccFollowNode1" presStyleIdx="2" presStyleCnt="6">
        <dgm:presLayoutVars>
          <dgm:bulletEnabled val="1"/>
        </dgm:presLayoutVars>
      </dgm:prSet>
      <dgm:spPr/>
    </dgm:pt>
    <dgm:pt modelId="{E230CFF9-60FA-A144-BF7C-8B8E43FB68B2}" type="pres">
      <dgm:prSet presAssocID="{C1AB50A8-9975-4A05-8325-F865A6449EAD}" presName="childTextArrow" presStyleLbl="fgAccFollowNode1" presStyleIdx="3" presStyleCnt="6">
        <dgm:presLayoutVars>
          <dgm:bulletEnabled val="1"/>
        </dgm:presLayoutVars>
      </dgm:prSet>
      <dgm:spPr/>
    </dgm:pt>
    <dgm:pt modelId="{E006B086-72AD-1A43-9FF4-9B388D3307EE}" type="pres">
      <dgm:prSet presAssocID="{A5A65135-9580-468B-A3FB-4EA600B2E899}" presName="sp" presStyleCnt="0"/>
      <dgm:spPr/>
    </dgm:pt>
    <dgm:pt modelId="{92706616-FC7E-CC48-A2E4-5FBC56AD1D9E}" type="pres">
      <dgm:prSet presAssocID="{3758AE67-76B1-47FD-9E52-2A51C7FBDC2E}" presName="arrowAndChildren" presStyleCnt="0"/>
      <dgm:spPr/>
    </dgm:pt>
    <dgm:pt modelId="{B43B3390-5F9B-6B45-B15F-F12B1F29FF24}" type="pres">
      <dgm:prSet presAssocID="{3758AE67-76B1-47FD-9E52-2A51C7FBDC2E}" presName="parentTextArrow" presStyleLbl="node1" presStyleIdx="1" presStyleCnt="3"/>
      <dgm:spPr/>
    </dgm:pt>
    <dgm:pt modelId="{7D221FA5-6EF5-4145-9FD7-557F8756A01C}" type="pres">
      <dgm:prSet presAssocID="{3758AE67-76B1-47FD-9E52-2A51C7FBDC2E}" presName="arrow" presStyleLbl="node1" presStyleIdx="2" presStyleCnt="3" custLinFactNeighborX="0" custLinFactNeighborY="-5610"/>
      <dgm:spPr/>
    </dgm:pt>
    <dgm:pt modelId="{0F035114-B57A-A94A-AF25-4B04CD157397}" type="pres">
      <dgm:prSet presAssocID="{3758AE67-76B1-47FD-9E52-2A51C7FBDC2E}" presName="descendantArrow" presStyleCnt="0"/>
      <dgm:spPr/>
    </dgm:pt>
    <dgm:pt modelId="{54AC72A9-3D49-1349-AE4E-C214F8646305}" type="pres">
      <dgm:prSet presAssocID="{3CA096B4-10AE-4E78-9DBF-0724DA0FB303}" presName="childTextArrow" presStyleLbl="fgAccFollowNode1" presStyleIdx="4" presStyleCnt="6">
        <dgm:presLayoutVars>
          <dgm:bulletEnabled val="1"/>
        </dgm:presLayoutVars>
      </dgm:prSet>
      <dgm:spPr/>
    </dgm:pt>
    <dgm:pt modelId="{ECFF5C04-42C0-6E43-B84D-8E3362418309}" type="pres">
      <dgm:prSet presAssocID="{951910D8-E2E7-4E79-B506-B2EC658C4433}" presName="childTextArrow" presStyleLbl="fgAccFollowNode1" presStyleIdx="5" presStyleCnt="6">
        <dgm:presLayoutVars>
          <dgm:bulletEnabled val="1"/>
        </dgm:presLayoutVars>
      </dgm:prSet>
      <dgm:spPr/>
    </dgm:pt>
  </dgm:ptLst>
  <dgm:cxnLst>
    <dgm:cxn modelId="{6D245501-C89D-4770-ADF9-E931FE54D81D}" srcId="{30F01997-7A76-477E-A113-CEB4761A044C}" destId="{FEEF16E6-D784-459E-A56D-DD789A30ACE6}" srcOrd="2" destOrd="0" parTransId="{8EF82D06-4238-48F9-8068-ECDA5DB2D015}" sibTransId="{55E48258-4247-4ACA-B421-2515AE735B5E}"/>
    <dgm:cxn modelId="{AB513205-C113-44A6-AAA8-9F53D7F5AE46}" srcId="{3758AE67-76B1-47FD-9E52-2A51C7FBDC2E}" destId="{3CA096B4-10AE-4E78-9DBF-0724DA0FB303}" srcOrd="0" destOrd="0" parTransId="{19523B1B-9734-499B-AB66-FFAF90CF1852}" sibTransId="{A9750576-F84F-458B-B057-8879C752D290}"/>
    <dgm:cxn modelId="{347BAC10-249C-D546-94C8-5FD54728F243}" type="presOf" srcId="{30F01997-7A76-477E-A113-CEB4761A044C}" destId="{1121D498-64A2-AB4D-AFFE-0EC8C3AAB6CB}" srcOrd="0" destOrd="0" presId="urn:microsoft.com/office/officeart/2005/8/layout/process4"/>
    <dgm:cxn modelId="{1D141A17-6967-7645-B634-C22BF17ECD13}" type="presOf" srcId="{0363AC75-58E2-4F0C-93EE-EF0BAEF7B3F3}" destId="{27905807-86D0-8A4E-ACEF-91FF0D3A8846}" srcOrd="0" destOrd="0" presId="urn:microsoft.com/office/officeart/2005/8/layout/process4"/>
    <dgm:cxn modelId="{FF7E002C-1045-4995-B37B-9E53D1738521}" srcId="{3758AE67-76B1-47FD-9E52-2A51C7FBDC2E}" destId="{951910D8-E2E7-4E79-B506-B2EC658C4433}" srcOrd="1" destOrd="0" parTransId="{78A3784F-0918-4BC6-9651-91C8516539FE}" sibTransId="{3BA52AFE-8046-4B8B-BB7E-89A023D1599C}"/>
    <dgm:cxn modelId="{91EB634D-0BED-0248-9ECC-32D19C5DFB73}" type="presOf" srcId="{3CA096B4-10AE-4E78-9DBF-0724DA0FB303}" destId="{54AC72A9-3D49-1349-AE4E-C214F8646305}" srcOrd="0" destOrd="0" presId="urn:microsoft.com/office/officeart/2005/8/layout/process4"/>
    <dgm:cxn modelId="{A2298255-B3B5-4268-8708-AD290E95022B}" srcId="{30F01997-7A76-477E-A113-CEB4761A044C}" destId="{3758AE67-76B1-47FD-9E52-2A51C7FBDC2E}" srcOrd="0" destOrd="0" parTransId="{A028BCDF-B2E5-42C6-8F1E-80DA97B9A485}" sibTransId="{A5A65135-9580-468B-A3FB-4EA600B2E899}"/>
    <dgm:cxn modelId="{2DFB9455-3DBB-4A4D-B4A2-778310FA85B2}" srcId="{90B583E7-1C79-49A7-9DF4-4AF38FABA127}" destId="{81A90605-F575-4709-9463-C831664236F7}" srcOrd="0" destOrd="0" parTransId="{CA2C33B7-3375-4DC8-9B5C-1D58042EBFAB}" sibTransId="{EA4F2677-33FE-4C7A-A356-582793AB4B36}"/>
    <dgm:cxn modelId="{6293C783-1947-CF41-857F-E8E9C8C8F502}" type="presOf" srcId="{81A90605-F575-4709-9463-C831664236F7}" destId="{12702812-E509-D34A-B2A1-1297B069E637}" srcOrd="0" destOrd="0" presId="urn:microsoft.com/office/officeart/2005/8/layout/process4"/>
    <dgm:cxn modelId="{F5410F8C-E5E2-42D5-9EBC-5516DF8089BC}" srcId="{30F01997-7A76-477E-A113-CEB4761A044C}" destId="{90B583E7-1C79-49A7-9DF4-4AF38FABA127}" srcOrd="1" destOrd="0" parTransId="{6D2A2BA2-F33A-4CC6-A7C4-F92C23815261}" sibTransId="{960756A1-D75E-492D-B9FB-E66B52E1622B}"/>
    <dgm:cxn modelId="{C5305A9B-6AD6-AA43-9E0A-6E09C605CC18}" type="presOf" srcId="{90B583E7-1C79-49A7-9DF4-4AF38FABA127}" destId="{645F85A2-4CA2-084B-A096-82DBFA962917}" srcOrd="0" destOrd="0" presId="urn:microsoft.com/office/officeart/2005/8/layout/process4"/>
    <dgm:cxn modelId="{E43E48B0-566F-1C43-BD8A-B3E391654F3F}" type="presOf" srcId="{FEEF16E6-D784-459E-A56D-DD789A30ACE6}" destId="{B649D31E-969F-3641-877E-B3BCB7D12938}" srcOrd="1" destOrd="0" presId="urn:microsoft.com/office/officeart/2005/8/layout/process4"/>
    <dgm:cxn modelId="{85D256B4-D0C5-6B4B-BE36-90D8A92CC6DD}" type="presOf" srcId="{3758AE67-76B1-47FD-9E52-2A51C7FBDC2E}" destId="{B43B3390-5F9B-6B45-B15F-F12B1F29FF24}" srcOrd="0" destOrd="0" presId="urn:microsoft.com/office/officeart/2005/8/layout/process4"/>
    <dgm:cxn modelId="{E7AD6BB9-9166-4D0F-88D4-8A96BA9767AF}" srcId="{90B583E7-1C79-49A7-9DF4-4AF38FABA127}" destId="{C1AB50A8-9975-4A05-8325-F865A6449EAD}" srcOrd="1" destOrd="0" parTransId="{A949EAE8-1F60-489B-B201-284E0F8595DA}" sibTransId="{348C33F7-2A01-47DA-A694-F07156679667}"/>
    <dgm:cxn modelId="{726049BE-9B2C-417C-BEB1-A5D1F0CC13FC}" srcId="{FEEF16E6-D784-459E-A56D-DD789A30ACE6}" destId="{62FA2D94-1C82-49B3-AE02-6A8F64212818}" srcOrd="0" destOrd="0" parTransId="{AE5673A0-FC5A-43E8-9AC7-2BB29CC40769}" sibTransId="{9922D013-66B1-47CA-93A6-824896F8D378}"/>
    <dgm:cxn modelId="{C5083BC3-8DB7-AC44-8D9D-B6910187C4D2}" type="presOf" srcId="{951910D8-E2E7-4E79-B506-B2EC658C4433}" destId="{ECFF5C04-42C0-6E43-B84D-8E3362418309}" srcOrd="0" destOrd="0" presId="urn:microsoft.com/office/officeart/2005/8/layout/process4"/>
    <dgm:cxn modelId="{43D900C4-504C-0048-9877-48009F2E67D6}" type="presOf" srcId="{90B583E7-1C79-49A7-9DF4-4AF38FABA127}" destId="{4D59CDA1-C47A-E24C-847D-BDC5034F2CC2}" srcOrd="1" destOrd="0" presId="urn:microsoft.com/office/officeart/2005/8/layout/process4"/>
    <dgm:cxn modelId="{964984CC-2CBB-CD4E-8A19-B2ADD26DCDBC}" type="presOf" srcId="{62FA2D94-1C82-49B3-AE02-6A8F64212818}" destId="{D2794E70-667E-8A43-B2E2-75F90D5B3961}" srcOrd="0" destOrd="0" presId="urn:microsoft.com/office/officeart/2005/8/layout/process4"/>
    <dgm:cxn modelId="{A8BC0CD6-DC51-FF47-920D-89482198D368}" type="presOf" srcId="{FEEF16E6-D784-459E-A56D-DD789A30ACE6}" destId="{C016658A-796A-D047-8B2F-6936A8CF52D9}" srcOrd="0" destOrd="0" presId="urn:microsoft.com/office/officeart/2005/8/layout/process4"/>
    <dgm:cxn modelId="{865DC2DE-0F64-ED4A-BAB1-F743758A02AF}" type="presOf" srcId="{3758AE67-76B1-47FD-9E52-2A51C7FBDC2E}" destId="{7D221FA5-6EF5-4145-9FD7-557F8756A01C}" srcOrd="1" destOrd="0" presId="urn:microsoft.com/office/officeart/2005/8/layout/process4"/>
    <dgm:cxn modelId="{B47EF8E7-E59F-42DF-9948-BE290A892B2B}" srcId="{FEEF16E6-D784-459E-A56D-DD789A30ACE6}" destId="{0363AC75-58E2-4F0C-93EE-EF0BAEF7B3F3}" srcOrd="1" destOrd="0" parTransId="{9BDB0CDA-59DA-4B15-AB78-85B55F03A9D1}" sibTransId="{F45C8F76-B2F9-46A5-8C1B-8B00426960C9}"/>
    <dgm:cxn modelId="{82D94EE8-5215-BB4A-8219-187EC7058631}" type="presOf" srcId="{C1AB50A8-9975-4A05-8325-F865A6449EAD}" destId="{E230CFF9-60FA-A144-BF7C-8B8E43FB68B2}" srcOrd="0" destOrd="0" presId="urn:microsoft.com/office/officeart/2005/8/layout/process4"/>
    <dgm:cxn modelId="{241BAC38-4EEC-5440-BEF4-A03B3918DBC1}" type="presParOf" srcId="{1121D498-64A2-AB4D-AFFE-0EC8C3AAB6CB}" destId="{E2FA074C-C84A-974D-9FE1-8125C4CF4B8E}" srcOrd="0" destOrd="0" presId="urn:microsoft.com/office/officeart/2005/8/layout/process4"/>
    <dgm:cxn modelId="{AE4280A9-8219-394E-9949-E02D77539B38}" type="presParOf" srcId="{E2FA074C-C84A-974D-9FE1-8125C4CF4B8E}" destId="{C016658A-796A-D047-8B2F-6936A8CF52D9}" srcOrd="0" destOrd="0" presId="urn:microsoft.com/office/officeart/2005/8/layout/process4"/>
    <dgm:cxn modelId="{4867350F-9669-8D46-BC22-2FC46574FAE3}" type="presParOf" srcId="{E2FA074C-C84A-974D-9FE1-8125C4CF4B8E}" destId="{B649D31E-969F-3641-877E-B3BCB7D12938}" srcOrd="1" destOrd="0" presId="urn:microsoft.com/office/officeart/2005/8/layout/process4"/>
    <dgm:cxn modelId="{57B61301-979D-724F-9714-518D889CC26E}" type="presParOf" srcId="{E2FA074C-C84A-974D-9FE1-8125C4CF4B8E}" destId="{22D1964E-E423-1C45-BD16-E06AF8CC82CA}" srcOrd="2" destOrd="0" presId="urn:microsoft.com/office/officeart/2005/8/layout/process4"/>
    <dgm:cxn modelId="{B6F733BC-432B-C343-91D4-A9E68953E336}" type="presParOf" srcId="{22D1964E-E423-1C45-BD16-E06AF8CC82CA}" destId="{D2794E70-667E-8A43-B2E2-75F90D5B3961}" srcOrd="0" destOrd="0" presId="urn:microsoft.com/office/officeart/2005/8/layout/process4"/>
    <dgm:cxn modelId="{A9BB5782-3D40-8849-9B6C-A239E0FD86BB}" type="presParOf" srcId="{22D1964E-E423-1C45-BD16-E06AF8CC82CA}" destId="{27905807-86D0-8A4E-ACEF-91FF0D3A8846}" srcOrd="1" destOrd="0" presId="urn:microsoft.com/office/officeart/2005/8/layout/process4"/>
    <dgm:cxn modelId="{CB7AE957-B71C-F747-A67C-B4DAA9791C10}" type="presParOf" srcId="{1121D498-64A2-AB4D-AFFE-0EC8C3AAB6CB}" destId="{740E3E17-4922-EF40-BDB7-15563244BBDF}" srcOrd="1" destOrd="0" presId="urn:microsoft.com/office/officeart/2005/8/layout/process4"/>
    <dgm:cxn modelId="{3B7072FA-381C-8840-83AB-E97CC07E9A49}" type="presParOf" srcId="{1121D498-64A2-AB4D-AFFE-0EC8C3AAB6CB}" destId="{18BA8455-3A17-5441-96CA-F722C4C81577}" srcOrd="2" destOrd="0" presId="urn:microsoft.com/office/officeart/2005/8/layout/process4"/>
    <dgm:cxn modelId="{8F1E22DB-7544-F143-A97E-2A9589857773}" type="presParOf" srcId="{18BA8455-3A17-5441-96CA-F722C4C81577}" destId="{645F85A2-4CA2-084B-A096-82DBFA962917}" srcOrd="0" destOrd="0" presId="urn:microsoft.com/office/officeart/2005/8/layout/process4"/>
    <dgm:cxn modelId="{88541D6E-1ECE-9E4E-AABB-320A5D915A97}" type="presParOf" srcId="{18BA8455-3A17-5441-96CA-F722C4C81577}" destId="{4D59CDA1-C47A-E24C-847D-BDC5034F2CC2}" srcOrd="1" destOrd="0" presId="urn:microsoft.com/office/officeart/2005/8/layout/process4"/>
    <dgm:cxn modelId="{21ABD289-ACAE-0A4F-9485-E1EBCFBEA0B1}" type="presParOf" srcId="{18BA8455-3A17-5441-96CA-F722C4C81577}" destId="{0C1E6B0F-BD99-C34F-A5F5-744282665013}" srcOrd="2" destOrd="0" presId="urn:microsoft.com/office/officeart/2005/8/layout/process4"/>
    <dgm:cxn modelId="{4FB4A629-456A-A54C-BB83-BE48BD731F60}" type="presParOf" srcId="{0C1E6B0F-BD99-C34F-A5F5-744282665013}" destId="{12702812-E509-D34A-B2A1-1297B069E637}" srcOrd="0" destOrd="0" presId="urn:microsoft.com/office/officeart/2005/8/layout/process4"/>
    <dgm:cxn modelId="{676C092F-22A9-CF41-BDE3-6A1DA8CEF87F}" type="presParOf" srcId="{0C1E6B0F-BD99-C34F-A5F5-744282665013}" destId="{E230CFF9-60FA-A144-BF7C-8B8E43FB68B2}" srcOrd="1" destOrd="0" presId="urn:microsoft.com/office/officeart/2005/8/layout/process4"/>
    <dgm:cxn modelId="{7AEB22BE-A87D-7545-9F5F-D2FB2CED8CB2}" type="presParOf" srcId="{1121D498-64A2-AB4D-AFFE-0EC8C3AAB6CB}" destId="{E006B086-72AD-1A43-9FF4-9B388D3307EE}" srcOrd="3" destOrd="0" presId="urn:microsoft.com/office/officeart/2005/8/layout/process4"/>
    <dgm:cxn modelId="{EF31C482-BA29-5A4E-8744-839D4D512920}" type="presParOf" srcId="{1121D498-64A2-AB4D-AFFE-0EC8C3AAB6CB}" destId="{92706616-FC7E-CC48-A2E4-5FBC56AD1D9E}" srcOrd="4" destOrd="0" presId="urn:microsoft.com/office/officeart/2005/8/layout/process4"/>
    <dgm:cxn modelId="{DAFDE6B2-C8F1-7847-90D5-FC1866702188}" type="presParOf" srcId="{92706616-FC7E-CC48-A2E4-5FBC56AD1D9E}" destId="{B43B3390-5F9B-6B45-B15F-F12B1F29FF24}" srcOrd="0" destOrd="0" presId="urn:microsoft.com/office/officeart/2005/8/layout/process4"/>
    <dgm:cxn modelId="{B03072B1-511E-234F-8EB8-36412135E920}" type="presParOf" srcId="{92706616-FC7E-CC48-A2E4-5FBC56AD1D9E}" destId="{7D221FA5-6EF5-4145-9FD7-557F8756A01C}" srcOrd="1" destOrd="0" presId="urn:microsoft.com/office/officeart/2005/8/layout/process4"/>
    <dgm:cxn modelId="{374084B1-042F-5E4A-A51A-D964821631B9}" type="presParOf" srcId="{92706616-FC7E-CC48-A2E4-5FBC56AD1D9E}" destId="{0F035114-B57A-A94A-AF25-4B04CD157397}" srcOrd="2" destOrd="0" presId="urn:microsoft.com/office/officeart/2005/8/layout/process4"/>
    <dgm:cxn modelId="{5BA72AAF-C23F-D740-AD49-CE0155D5975A}" type="presParOf" srcId="{0F035114-B57A-A94A-AF25-4B04CD157397}" destId="{54AC72A9-3D49-1349-AE4E-C214F8646305}" srcOrd="0" destOrd="0" presId="urn:microsoft.com/office/officeart/2005/8/layout/process4"/>
    <dgm:cxn modelId="{2404DDBD-6503-DC46-B868-B9B23F7399D3}" type="presParOf" srcId="{0F035114-B57A-A94A-AF25-4B04CD157397}" destId="{ECFF5C04-42C0-6E43-B84D-8E3362418309}"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C91826A-2C90-4F0C-96B0-50155A42F51A}"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C5FA6AB9-7BB9-4457-95F2-CC1851D46C75}">
      <dgm:prSet custT="1"/>
      <dgm:spPr/>
      <dgm:t>
        <a:bodyPr/>
        <a:lstStyle/>
        <a:p>
          <a:pPr marL="0" lvl="0" indent="0" algn="l" defTabSz="844550">
            <a:lnSpc>
              <a:spcPct val="90000"/>
            </a:lnSpc>
            <a:spcBef>
              <a:spcPct val="0"/>
            </a:spcBef>
            <a:spcAft>
              <a:spcPct val="35000"/>
            </a:spcAft>
            <a:buNone/>
          </a:pPr>
          <a:r>
            <a:rPr lang="en-GB" sz="1900" u="sng" kern="1200">
              <a:solidFill>
                <a:srgbClr val="00B0F0"/>
              </a:solidFill>
              <a:latin typeface="Gill Sans MT" panose="020B0502020104020203"/>
              <a:ea typeface="+mn-ea"/>
              <a:cs typeface="+mn-cs"/>
            </a:rPr>
            <a:t>T</a:t>
          </a:r>
          <a:r>
            <a:rPr lang="en-US" sz="1900" u="sng" kern="1200" err="1">
              <a:solidFill>
                <a:srgbClr val="00B0F0"/>
              </a:solidFill>
              <a:latin typeface="Gill Sans MT" panose="020B0502020104020203"/>
              <a:ea typeface="+mn-ea"/>
              <a:cs typeface="+mn-cs"/>
            </a:rPr>
            <a:t>ipo</a:t>
          </a:r>
          <a:r>
            <a:rPr lang="en-US" sz="1900" u="sng" kern="1200">
              <a:solidFill>
                <a:srgbClr val="00B0F0"/>
              </a:solidFill>
              <a:latin typeface="Gill Sans MT" panose="020B0502020104020203"/>
              <a:ea typeface="+mn-ea"/>
              <a:cs typeface="+mn-cs"/>
            </a:rPr>
            <a:t> de dados que </a:t>
          </a:r>
          <a:r>
            <a:rPr lang="en-US" sz="1900" u="sng" kern="1200" err="1">
              <a:solidFill>
                <a:srgbClr val="00B0F0"/>
              </a:solidFill>
              <a:latin typeface="Gill Sans MT" panose="020B0502020104020203"/>
              <a:ea typeface="+mn-ea"/>
              <a:cs typeface="+mn-cs"/>
            </a:rPr>
            <a:t>representa</a:t>
          </a:r>
          <a:endParaRPr lang="en-US" sz="1900" kern="1200">
            <a:solidFill>
              <a:prstClr val="black">
                <a:hueOff val="0"/>
                <a:satOff val="0"/>
                <a:lumOff val="0"/>
                <a:alphaOff val="0"/>
              </a:prstClr>
            </a:solidFill>
            <a:latin typeface="Gill Sans MT" panose="020B0502020104020203"/>
            <a:ea typeface="+mn-ea"/>
            <a:cs typeface="+mn-cs"/>
          </a:endParaRPr>
        </a:p>
        <a:p>
          <a:pPr marL="0" lvl="0" indent="0" algn="l" defTabSz="844550">
            <a:lnSpc>
              <a:spcPct val="90000"/>
            </a:lnSpc>
            <a:spcBef>
              <a:spcPct val="0"/>
            </a:spcBef>
            <a:spcAft>
              <a:spcPct val="35000"/>
            </a:spcAft>
            <a:buNone/>
          </a:pPr>
          <a:r>
            <a:rPr lang="en-US" sz="1900" kern="1200">
              <a:solidFill>
                <a:prstClr val="black">
                  <a:hueOff val="0"/>
                  <a:satOff val="0"/>
                  <a:lumOff val="0"/>
                  <a:alphaOff val="0"/>
                </a:prstClr>
              </a:solidFill>
              <a:latin typeface="Gill Sans MT" panose="020B0502020104020203"/>
              <a:ea typeface="+mn-ea"/>
              <a:cs typeface="+mn-cs"/>
            </a:rPr>
            <a:t>Measured data, </a:t>
          </a:r>
          <a:r>
            <a:rPr lang="en-US" sz="1900" kern="1200" err="1">
              <a:solidFill>
                <a:prstClr val="black">
                  <a:hueOff val="0"/>
                  <a:satOff val="0"/>
                  <a:lumOff val="0"/>
                  <a:alphaOff val="0"/>
                </a:prstClr>
              </a:solidFill>
              <a:latin typeface="Gill Sans MT" panose="020B0502020104020203"/>
              <a:ea typeface="+mn-ea"/>
              <a:cs typeface="+mn-cs"/>
            </a:rPr>
            <a:t>discreta</a:t>
          </a:r>
          <a:r>
            <a:rPr lang="en-US" sz="1900" kern="1200">
              <a:solidFill>
                <a:prstClr val="black">
                  <a:hueOff val="0"/>
                  <a:satOff val="0"/>
                  <a:lumOff val="0"/>
                  <a:alphaOff val="0"/>
                </a:prstClr>
              </a:solidFill>
              <a:latin typeface="Gill Sans MT" panose="020B0502020104020203"/>
              <a:ea typeface="+mn-ea"/>
              <a:cs typeface="+mn-cs"/>
            </a:rPr>
            <a:t>, </a:t>
          </a:r>
          <a:r>
            <a:rPr lang="en-US" sz="1900" kern="1200" err="1">
              <a:solidFill>
                <a:prstClr val="black">
                  <a:hueOff val="0"/>
                  <a:satOff val="0"/>
                  <a:lumOff val="0"/>
                  <a:alphaOff val="0"/>
                </a:prstClr>
              </a:solidFill>
              <a:latin typeface="Gill Sans MT" panose="020B0502020104020203"/>
              <a:ea typeface="+mn-ea"/>
              <a:cs typeface="+mn-cs"/>
            </a:rPr>
            <a:t>multivariada</a:t>
          </a:r>
          <a:endParaRPr lang="en-US" sz="1900" kern="1200">
            <a:solidFill>
              <a:prstClr val="black">
                <a:hueOff val="0"/>
                <a:satOff val="0"/>
                <a:lumOff val="0"/>
                <a:alphaOff val="0"/>
              </a:prstClr>
            </a:solidFill>
            <a:latin typeface="Gill Sans MT" panose="020B0502020104020203"/>
            <a:ea typeface="+mn-ea"/>
            <a:cs typeface="+mn-cs"/>
          </a:endParaRPr>
        </a:p>
      </dgm:t>
    </dgm:pt>
    <dgm:pt modelId="{B0DE42C0-6108-41F1-8330-43864B5931EE}" type="parTrans" cxnId="{A5D99042-2C9E-4272-A3FB-35F17B59979E}">
      <dgm:prSet/>
      <dgm:spPr/>
      <dgm:t>
        <a:bodyPr/>
        <a:lstStyle/>
        <a:p>
          <a:endParaRPr lang="en-US"/>
        </a:p>
      </dgm:t>
    </dgm:pt>
    <dgm:pt modelId="{3E2B742C-E669-49B5-965A-A81099EE291B}" type="sibTrans" cxnId="{A5D99042-2C9E-4272-A3FB-35F17B59979E}">
      <dgm:prSet/>
      <dgm:spPr/>
      <dgm:t>
        <a:bodyPr/>
        <a:lstStyle/>
        <a:p>
          <a:endParaRPr lang="en-US"/>
        </a:p>
      </dgm:t>
    </dgm:pt>
    <dgm:pt modelId="{AA870643-216B-4151-BA8F-50E554388BB9}">
      <dgm:prSet custT="1"/>
      <dgm:spPr/>
      <dgm:t>
        <a:bodyPr/>
        <a:lstStyle/>
        <a:p>
          <a:pPr marL="0" lvl="0" indent="0" algn="l" defTabSz="844550" rtl="0">
            <a:lnSpc>
              <a:spcPct val="90000"/>
            </a:lnSpc>
            <a:spcBef>
              <a:spcPct val="0"/>
            </a:spcBef>
            <a:spcAft>
              <a:spcPct val="35000"/>
            </a:spcAft>
            <a:buNone/>
          </a:pPr>
          <a:r>
            <a:rPr lang="en-GB" sz="1900" u="sng" kern="1200">
              <a:solidFill>
                <a:srgbClr val="00B0F0"/>
              </a:solidFill>
              <a:latin typeface="Gill Sans MT" panose="020B0502020104020203"/>
              <a:ea typeface="+mn-ea"/>
              <a:cs typeface="+mn-cs"/>
            </a:rPr>
            <a:t>T</a:t>
          </a:r>
          <a:r>
            <a:rPr lang="en-US" sz="1900" u="sng" kern="1200" err="1">
              <a:solidFill>
                <a:srgbClr val="00B0F0"/>
              </a:solidFill>
              <a:latin typeface="Gill Sans MT" panose="020B0502020104020203"/>
              <a:ea typeface="+mn-ea"/>
              <a:cs typeface="+mn-cs"/>
            </a:rPr>
            <a:t>ipo</a:t>
          </a:r>
          <a:r>
            <a:rPr lang="en-US" sz="1900" u="sng" kern="1200">
              <a:solidFill>
                <a:srgbClr val="00B0F0"/>
              </a:solidFill>
              <a:latin typeface="Gill Sans MT" panose="020B0502020104020203"/>
              <a:ea typeface="+mn-ea"/>
              <a:cs typeface="+mn-cs"/>
            </a:rPr>
            <a:t> de </a:t>
          </a:r>
          <a:r>
            <a:rPr lang="en-US" sz="1900" u="sng" kern="1200" err="1">
              <a:solidFill>
                <a:srgbClr val="00B0F0"/>
              </a:solidFill>
              <a:latin typeface="Gill Sans MT" panose="020B0502020104020203"/>
              <a:ea typeface="+mn-ea"/>
              <a:cs typeface="+mn-cs"/>
            </a:rPr>
            <a:t>visualização</a:t>
          </a:r>
          <a:r>
            <a:rPr lang="en-US" sz="1900" u="sng" kern="1200">
              <a:solidFill>
                <a:prstClr val="black">
                  <a:hueOff val="0"/>
                  <a:satOff val="0"/>
                  <a:lumOff val="0"/>
                  <a:alphaOff val="0"/>
                </a:prstClr>
              </a:solidFill>
              <a:latin typeface="Gill Sans MT" panose="020B0502020104020203"/>
              <a:ea typeface="+mn-ea"/>
              <a:cs typeface="+mn-cs"/>
            </a:rPr>
            <a:t> </a:t>
          </a:r>
        </a:p>
        <a:p>
          <a:pPr marL="0" lvl="0" indent="0" algn="l" defTabSz="844550">
            <a:lnSpc>
              <a:spcPct val="90000"/>
            </a:lnSpc>
            <a:spcBef>
              <a:spcPct val="0"/>
            </a:spcBef>
            <a:spcAft>
              <a:spcPct val="35000"/>
            </a:spcAft>
            <a:buNone/>
          </a:pPr>
          <a:r>
            <a:rPr lang="en-US" sz="1900" kern="1200" err="1">
              <a:solidFill>
                <a:prstClr val="black">
                  <a:hueOff val="0"/>
                  <a:satOff val="0"/>
                  <a:lumOff val="0"/>
                  <a:alphaOff val="0"/>
                </a:prstClr>
              </a:solidFill>
              <a:latin typeface="Gill Sans MT" panose="020B0502020104020203"/>
              <a:ea typeface="+mn-ea"/>
              <a:cs typeface="+mn-cs"/>
            </a:rPr>
            <a:t>Gráfico</a:t>
          </a:r>
          <a:r>
            <a:rPr lang="en-US" sz="1900" kern="1200">
              <a:solidFill>
                <a:prstClr val="black">
                  <a:hueOff val="0"/>
                  <a:satOff val="0"/>
                  <a:lumOff val="0"/>
                  <a:alphaOff val="0"/>
                </a:prstClr>
              </a:solidFill>
              <a:latin typeface="Gill Sans MT" panose="020B0502020104020203"/>
              <a:ea typeface="+mn-ea"/>
              <a:cs typeface="+mn-cs"/>
            </a:rPr>
            <a:t> de </a:t>
          </a:r>
          <a:r>
            <a:rPr lang="en-US" sz="1900" kern="1200" err="1">
              <a:solidFill>
                <a:prstClr val="black">
                  <a:hueOff val="0"/>
                  <a:satOff val="0"/>
                  <a:lumOff val="0"/>
                  <a:alphaOff val="0"/>
                </a:prstClr>
              </a:solidFill>
              <a:latin typeface="Gill Sans MT" panose="020B0502020104020203"/>
              <a:ea typeface="+mn-ea"/>
              <a:cs typeface="+mn-cs"/>
            </a:rPr>
            <a:t>estrela</a:t>
          </a:r>
          <a:r>
            <a:rPr lang="en-US" sz="1900" kern="1200">
              <a:solidFill>
                <a:prstClr val="black">
                  <a:hueOff val="0"/>
                  <a:satOff val="0"/>
                  <a:lumOff val="0"/>
                  <a:alphaOff val="0"/>
                </a:prstClr>
              </a:solidFill>
              <a:latin typeface="Gill Sans MT" panose="020B0502020104020203"/>
              <a:ea typeface="+mn-ea"/>
              <a:cs typeface="+mn-cs"/>
            </a:rPr>
            <a:t> (</a:t>
          </a:r>
          <a:r>
            <a:rPr lang="en-US" sz="1900" kern="1200" err="1">
              <a:solidFill>
                <a:prstClr val="black">
                  <a:hueOff val="0"/>
                  <a:satOff val="0"/>
                  <a:lumOff val="0"/>
                  <a:alphaOff val="0"/>
                </a:prstClr>
              </a:solidFill>
              <a:latin typeface="Gill Sans MT" panose="020B0502020104020203"/>
              <a:ea typeface="+mn-ea"/>
              <a:cs typeface="+mn-cs"/>
            </a:rPr>
            <a:t>em</a:t>
          </a:r>
          <a:r>
            <a:rPr lang="en-US" sz="1900" kern="1200">
              <a:solidFill>
                <a:prstClr val="black">
                  <a:hueOff val="0"/>
                  <a:satOff val="0"/>
                  <a:lumOff val="0"/>
                  <a:alphaOff val="0"/>
                </a:prstClr>
              </a:solidFill>
              <a:latin typeface="Gill Sans MT" panose="020B0502020104020203"/>
              <a:ea typeface="+mn-ea"/>
              <a:cs typeface="+mn-cs"/>
            </a:rPr>
            <a:t> </a:t>
          </a:r>
          <a:r>
            <a:rPr lang="en-US" sz="1900" kern="1200" err="1">
              <a:solidFill>
                <a:prstClr val="black">
                  <a:hueOff val="0"/>
                  <a:satOff val="0"/>
                  <a:lumOff val="0"/>
                  <a:alphaOff val="0"/>
                </a:prstClr>
              </a:solidFill>
              <a:latin typeface="Gill Sans MT" panose="020B0502020104020203"/>
              <a:ea typeface="+mn-ea"/>
              <a:cs typeface="+mn-cs"/>
            </a:rPr>
            <a:t>percentagem</a:t>
          </a:r>
          <a:r>
            <a:rPr lang="en-US" sz="1400" kern="1200"/>
            <a:t>)</a:t>
          </a:r>
        </a:p>
      </dgm:t>
    </dgm:pt>
    <dgm:pt modelId="{3421261E-A194-43C7-91F0-5940CED42855}" type="parTrans" cxnId="{32DD8D6F-577B-4D2B-9384-CB0806297C0F}">
      <dgm:prSet/>
      <dgm:spPr/>
      <dgm:t>
        <a:bodyPr/>
        <a:lstStyle/>
        <a:p>
          <a:endParaRPr lang="en-US"/>
        </a:p>
      </dgm:t>
    </dgm:pt>
    <dgm:pt modelId="{50BB801F-B51F-4A1E-8E2C-9546739DCDC5}" type="sibTrans" cxnId="{32DD8D6F-577B-4D2B-9384-CB0806297C0F}">
      <dgm:prSet/>
      <dgm:spPr/>
      <dgm:t>
        <a:bodyPr/>
        <a:lstStyle/>
        <a:p>
          <a:endParaRPr lang="en-US"/>
        </a:p>
      </dgm:t>
    </dgm:pt>
    <dgm:pt modelId="{7983DCF3-53AB-4BA7-8967-1CA1D4073E8D}">
      <dgm:prSet/>
      <dgm:spPr/>
      <dgm:t>
        <a:bodyPr/>
        <a:lstStyle/>
        <a:p>
          <a:r>
            <a:rPr lang="en-US" u="sng" err="1">
              <a:solidFill>
                <a:srgbClr val="00B0F0"/>
              </a:solidFill>
            </a:rPr>
            <a:t>Objetivo</a:t>
          </a:r>
          <a:endParaRPr lang="en-US" u="sng">
            <a:solidFill>
              <a:srgbClr val="00B0F0"/>
            </a:solidFill>
          </a:endParaRPr>
        </a:p>
        <a:p>
          <a:pPr rtl="0"/>
          <a:r>
            <a:rPr lang="en-US" err="1"/>
            <a:t>Comunicar</a:t>
          </a:r>
          <a:r>
            <a:rPr lang="en-US"/>
            <a:t> a </a:t>
          </a:r>
          <a:r>
            <a:rPr lang="pt-PT"/>
            <a:t>proporção de condutores individuais que mencionam um elemento da cadeia de abastecimento dentro de cada característica do sistema alimentar. Permite a comparação fácil entre “</a:t>
          </a:r>
          <a:r>
            <a:rPr lang="pt-PT" err="1"/>
            <a:t>market</a:t>
          </a:r>
          <a:r>
            <a:rPr lang="pt-PT"/>
            <a:t> drivers” devido à sua forma característica</a:t>
          </a:r>
          <a:endParaRPr lang="en-US"/>
        </a:p>
      </dgm:t>
    </dgm:pt>
    <dgm:pt modelId="{808C18F2-D47C-40B2-893E-6FFDD9519EAD}" type="parTrans" cxnId="{07B15B1D-FDD3-4257-AC97-71B05F3DB2D3}">
      <dgm:prSet/>
      <dgm:spPr/>
      <dgm:t>
        <a:bodyPr/>
        <a:lstStyle/>
        <a:p>
          <a:endParaRPr lang="en-US"/>
        </a:p>
      </dgm:t>
    </dgm:pt>
    <dgm:pt modelId="{A36C6192-30AB-4EEE-BC5A-ABAD0DC14CA7}" type="sibTrans" cxnId="{07B15B1D-FDD3-4257-AC97-71B05F3DB2D3}">
      <dgm:prSet/>
      <dgm:spPr/>
      <dgm:t>
        <a:bodyPr/>
        <a:lstStyle/>
        <a:p>
          <a:endParaRPr lang="en-US"/>
        </a:p>
      </dgm:t>
    </dgm:pt>
    <dgm:pt modelId="{4ADF7DB8-6E6A-8242-91E9-EAB2DA99B56B}" type="pres">
      <dgm:prSet presAssocID="{CC91826A-2C90-4F0C-96B0-50155A42F51A}" presName="vert0" presStyleCnt="0">
        <dgm:presLayoutVars>
          <dgm:dir/>
          <dgm:animOne val="branch"/>
          <dgm:animLvl val="lvl"/>
        </dgm:presLayoutVars>
      </dgm:prSet>
      <dgm:spPr/>
    </dgm:pt>
    <dgm:pt modelId="{A9A91EE7-FEE4-4843-BC7E-7F1E44AC8943}" type="pres">
      <dgm:prSet presAssocID="{C5FA6AB9-7BB9-4457-95F2-CC1851D46C75}" presName="thickLine" presStyleLbl="alignNode1" presStyleIdx="0" presStyleCnt="3"/>
      <dgm:spPr/>
    </dgm:pt>
    <dgm:pt modelId="{7BD433F9-99F8-064D-BA80-2B55BC994BB6}" type="pres">
      <dgm:prSet presAssocID="{C5FA6AB9-7BB9-4457-95F2-CC1851D46C75}" presName="horz1" presStyleCnt="0"/>
      <dgm:spPr/>
    </dgm:pt>
    <dgm:pt modelId="{CD45F6EC-2B47-0940-B22F-863A22E4A3FF}" type="pres">
      <dgm:prSet presAssocID="{C5FA6AB9-7BB9-4457-95F2-CC1851D46C75}" presName="tx1" presStyleLbl="revTx" presStyleIdx="0" presStyleCnt="3"/>
      <dgm:spPr/>
    </dgm:pt>
    <dgm:pt modelId="{D66C89CF-A770-A246-9C2C-861F9D3EAE71}" type="pres">
      <dgm:prSet presAssocID="{C5FA6AB9-7BB9-4457-95F2-CC1851D46C75}" presName="vert1" presStyleCnt="0"/>
      <dgm:spPr/>
    </dgm:pt>
    <dgm:pt modelId="{94CB30AE-1E16-564F-B313-EED50A9879F0}" type="pres">
      <dgm:prSet presAssocID="{AA870643-216B-4151-BA8F-50E554388BB9}" presName="thickLine" presStyleLbl="alignNode1" presStyleIdx="1" presStyleCnt="3"/>
      <dgm:spPr/>
    </dgm:pt>
    <dgm:pt modelId="{62D9C351-695B-314F-AAED-319643472F35}" type="pres">
      <dgm:prSet presAssocID="{AA870643-216B-4151-BA8F-50E554388BB9}" presName="horz1" presStyleCnt="0"/>
      <dgm:spPr/>
    </dgm:pt>
    <dgm:pt modelId="{2EF6768C-66B7-6B41-AC43-5D56823DDF28}" type="pres">
      <dgm:prSet presAssocID="{AA870643-216B-4151-BA8F-50E554388BB9}" presName="tx1" presStyleLbl="revTx" presStyleIdx="1" presStyleCnt="3"/>
      <dgm:spPr/>
    </dgm:pt>
    <dgm:pt modelId="{E98D3AE6-005E-6B41-805A-EDCC040B6123}" type="pres">
      <dgm:prSet presAssocID="{AA870643-216B-4151-BA8F-50E554388BB9}" presName="vert1" presStyleCnt="0"/>
      <dgm:spPr/>
    </dgm:pt>
    <dgm:pt modelId="{AE28122A-AA46-9440-B555-1E92184C851F}" type="pres">
      <dgm:prSet presAssocID="{7983DCF3-53AB-4BA7-8967-1CA1D4073E8D}" presName="thickLine" presStyleLbl="alignNode1" presStyleIdx="2" presStyleCnt="3"/>
      <dgm:spPr/>
    </dgm:pt>
    <dgm:pt modelId="{B8B5AC80-5C3F-614A-B3BF-1A628FFE0670}" type="pres">
      <dgm:prSet presAssocID="{7983DCF3-53AB-4BA7-8967-1CA1D4073E8D}" presName="horz1" presStyleCnt="0"/>
      <dgm:spPr/>
    </dgm:pt>
    <dgm:pt modelId="{9CE11215-03C7-A24A-922B-7D5A8B7903B1}" type="pres">
      <dgm:prSet presAssocID="{7983DCF3-53AB-4BA7-8967-1CA1D4073E8D}" presName="tx1" presStyleLbl="revTx" presStyleIdx="2" presStyleCnt="3"/>
      <dgm:spPr/>
    </dgm:pt>
    <dgm:pt modelId="{33FE655A-1296-594F-B335-D5E73D2C8CA1}" type="pres">
      <dgm:prSet presAssocID="{7983DCF3-53AB-4BA7-8967-1CA1D4073E8D}" presName="vert1" presStyleCnt="0"/>
      <dgm:spPr/>
    </dgm:pt>
  </dgm:ptLst>
  <dgm:cxnLst>
    <dgm:cxn modelId="{07B15B1D-FDD3-4257-AC97-71B05F3DB2D3}" srcId="{CC91826A-2C90-4F0C-96B0-50155A42F51A}" destId="{7983DCF3-53AB-4BA7-8967-1CA1D4073E8D}" srcOrd="2" destOrd="0" parTransId="{808C18F2-D47C-40B2-893E-6FFDD9519EAD}" sibTransId="{A36C6192-30AB-4EEE-BC5A-ABAD0DC14CA7}"/>
    <dgm:cxn modelId="{85817124-CD33-2549-8D52-E3AC234FA74E}" type="presOf" srcId="{AA870643-216B-4151-BA8F-50E554388BB9}" destId="{2EF6768C-66B7-6B41-AC43-5D56823DDF28}" srcOrd="0" destOrd="0" presId="urn:microsoft.com/office/officeart/2008/layout/LinedList"/>
    <dgm:cxn modelId="{A5D99042-2C9E-4272-A3FB-35F17B59979E}" srcId="{CC91826A-2C90-4F0C-96B0-50155A42F51A}" destId="{C5FA6AB9-7BB9-4457-95F2-CC1851D46C75}" srcOrd="0" destOrd="0" parTransId="{B0DE42C0-6108-41F1-8330-43864B5931EE}" sibTransId="{3E2B742C-E669-49B5-965A-A81099EE291B}"/>
    <dgm:cxn modelId="{32DD8D6F-577B-4D2B-9384-CB0806297C0F}" srcId="{CC91826A-2C90-4F0C-96B0-50155A42F51A}" destId="{AA870643-216B-4151-BA8F-50E554388BB9}" srcOrd="1" destOrd="0" parTransId="{3421261E-A194-43C7-91F0-5940CED42855}" sibTransId="{50BB801F-B51F-4A1E-8E2C-9546739DCDC5}"/>
    <dgm:cxn modelId="{34861F59-6771-4C49-B2F1-CB5AF4926A71}" type="presOf" srcId="{7983DCF3-53AB-4BA7-8967-1CA1D4073E8D}" destId="{9CE11215-03C7-A24A-922B-7D5A8B7903B1}" srcOrd="0" destOrd="0" presId="urn:microsoft.com/office/officeart/2008/layout/LinedList"/>
    <dgm:cxn modelId="{E5C4CEB3-000C-1941-A86E-5E8FE26B6E94}" type="presOf" srcId="{C5FA6AB9-7BB9-4457-95F2-CC1851D46C75}" destId="{CD45F6EC-2B47-0940-B22F-863A22E4A3FF}" srcOrd="0" destOrd="0" presId="urn:microsoft.com/office/officeart/2008/layout/LinedList"/>
    <dgm:cxn modelId="{303440B6-51F7-CF48-850B-FEC037BD35C8}" type="presOf" srcId="{CC91826A-2C90-4F0C-96B0-50155A42F51A}" destId="{4ADF7DB8-6E6A-8242-91E9-EAB2DA99B56B}" srcOrd="0" destOrd="0" presId="urn:microsoft.com/office/officeart/2008/layout/LinedList"/>
    <dgm:cxn modelId="{606E6409-9C13-3448-A7B3-54CDF3982C07}" type="presParOf" srcId="{4ADF7DB8-6E6A-8242-91E9-EAB2DA99B56B}" destId="{A9A91EE7-FEE4-4843-BC7E-7F1E44AC8943}" srcOrd="0" destOrd="0" presId="urn:microsoft.com/office/officeart/2008/layout/LinedList"/>
    <dgm:cxn modelId="{D79FE8BA-1086-9C4B-BF95-0B319875CD53}" type="presParOf" srcId="{4ADF7DB8-6E6A-8242-91E9-EAB2DA99B56B}" destId="{7BD433F9-99F8-064D-BA80-2B55BC994BB6}" srcOrd="1" destOrd="0" presId="urn:microsoft.com/office/officeart/2008/layout/LinedList"/>
    <dgm:cxn modelId="{942CDD3B-E026-A547-B399-7C8BBF46B81E}" type="presParOf" srcId="{7BD433F9-99F8-064D-BA80-2B55BC994BB6}" destId="{CD45F6EC-2B47-0940-B22F-863A22E4A3FF}" srcOrd="0" destOrd="0" presId="urn:microsoft.com/office/officeart/2008/layout/LinedList"/>
    <dgm:cxn modelId="{904F7CC1-E94B-3B46-A8DC-9D8D54841050}" type="presParOf" srcId="{7BD433F9-99F8-064D-BA80-2B55BC994BB6}" destId="{D66C89CF-A770-A246-9C2C-861F9D3EAE71}" srcOrd="1" destOrd="0" presId="urn:microsoft.com/office/officeart/2008/layout/LinedList"/>
    <dgm:cxn modelId="{21E67A36-D8D0-694A-A25B-CC7DC44174D7}" type="presParOf" srcId="{4ADF7DB8-6E6A-8242-91E9-EAB2DA99B56B}" destId="{94CB30AE-1E16-564F-B313-EED50A9879F0}" srcOrd="2" destOrd="0" presId="urn:microsoft.com/office/officeart/2008/layout/LinedList"/>
    <dgm:cxn modelId="{A176DBE3-61F0-3F4B-A1E6-F0D3C64FEB5D}" type="presParOf" srcId="{4ADF7DB8-6E6A-8242-91E9-EAB2DA99B56B}" destId="{62D9C351-695B-314F-AAED-319643472F35}" srcOrd="3" destOrd="0" presId="urn:microsoft.com/office/officeart/2008/layout/LinedList"/>
    <dgm:cxn modelId="{1E963E45-3AD9-674B-910D-84515D268B09}" type="presParOf" srcId="{62D9C351-695B-314F-AAED-319643472F35}" destId="{2EF6768C-66B7-6B41-AC43-5D56823DDF28}" srcOrd="0" destOrd="0" presId="urn:microsoft.com/office/officeart/2008/layout/LinedList"/>
    <dgm:cxn modelId="{78B13BB2-84A9-3A4C-AC77-F15568E00A06}" type="presParOf" srcId="{62D9C351-695B-314F-AAED-319643472F35}" destId="{E98D3AE6-005E-6B41-805A-EDCC040B6123}" srcOrd="1" destOrd="0" presId="urn:microsoft.com/office/officeart/2008/layout/LinedList"/>
    <dgm:cxn modelId="{03988F76-B714-0849-9339-CCA1587F522E}" type="presParOf" srcId="{4ADF7DB8-6E6A-8242-91E9-EAB2DA99B56B}" destId="{AE28122A-AA46-9440-B555-1E92184C851F}" srcOrd="4" destOrd="0" presId="urn:microsoft.com/office/officeart/2008/layout/LinedList"/>
    <dgm:cxn modelId="{5DAB9AED-3F06-0948-AC63-A616AF02124A}" type="presParOf" srcId="{4ADF7DB8-6E6A-8242-91E9-EAB2DA99B56B}" destId="{B8B5AC80-5C3F-614A-B3BF-1A628FFE0670}" srcOrd="5" destOrd="0" presId="urn:microsoft.com/office/officeart/2008/layout/LinedList"/>
    <dgm:cxn modelId="{5E9E91A5-9EFA-0742-AAE0-C3BC019E7D15}" type="presParOf" srcId="{B8B5AC80-5C3F-614A-B3BF-1A628FFE0670}" destId="{9CE11215-03C7-A24A-922B-7D5A8B7903B1}" srcOrd="0" destOrd="0" presId="urn:microsoft.com/office/officeart/2008/layout/LinedList"/>
    <dgm:cxn modelId="{1AC4AB16-FC7A-5647-A984-E3F7E18DAE0C}" type="presParOf" srcId="{B8B5AC80-5C3F-614A-B3BF-1A628FFE0670}" destId="{33FE655A-1296-594F-B335-D5E73D2C8CA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7568A-D8C6-4B11-AD8D-280377AED2FD}">
      <dsp:nvSpPr>
        <dsp:cNvPr id="0" name=""/>
        <dsp:cNvSpPr/>
      </dsp:nvSpPr>
      <dsp:spPr>
        <a:xfrm>
          <a:off x="879793" y="1356"/>
          <a:ext cx="960750" cy="9607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59ADDE-B275-41A7-8063-4CED6C14F931}">
      <dsp:nvSpPr>
        <dsp:cNvPr id="0" name=""/>
        <dsp:cNvSpPr/>
      </dsp:nvSpPr>
      <dsp:spPr>
        <a:xfrm>
          <a:off x="1084543" y="206106"/>
          <a:ext cx="551250" cy="551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rnd" cmpd="sng" algn="ctr">
          <a:solidFill>
            <a:schemeClr val="lt1">
              <a:alpha val="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C3BB53E-6EC3-414D-9A2C-54F18544ACDA}">
      <dsp:nvSpPr>
        <dsp:cNvPr id="0" name=""/>
        <dsp:cNvSpPr/>
      </dsp:nvSpPr>
      <dsp:spPr>
        <a:xfrm>
          <a:off x="572668" y="1261356"/>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pt-PT" sz="1400" kern="1200" noProof="0"/>
            <a:t>1. Problema</a:t>
          </a:r>
        </a:p>
      </dsp:txBody>
      <dsp:txXfrm>
        <a:off x="572668" y="1261356"/>
        <a:ext cx="1575000" cy="630000"/>
      </dsp:txXfrm>
    </dsp:sp>
    <dsp:sp modelId="{A540A932-C1E7-4A95-90C0-017C066C4FB0}">
      <dsp:nvSpPr>
        <dsp:cNvPr id="0" name=""/>
        <dsp:cNvSpPr/>
      </dsp:nvSpPr>
      <dsp:spPr>
        <a:xfrm>
          <a:off x="2730418" y="1356"/>
          <a:ext cx="960750" cy="9607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C4D78-7012-4CFA-9554-F24E450765A2}">
      <dsp:nvSpPr>
        <dsp:cNvPr id="0" name=""/>
        <dsp:cNvSpPr/>
      </dsp:nvSpPr>
      <dsp:spPr>
        <a:xfrm>
          <a:off x="2935168" y="206106"/>
          <a:ext cx="551250" cy="55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rnd" cmpd="sng" algn="ctr">
          <a:solidFill>
            <a:schemeClr val="lt1">
              <a:alpha val="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6D305A3-CAA6-4898-94D8-8128CE168776}">
      <dsp:nvSpPr>
        <dsp:cNvPr id="0" name=""/>
        <dsp:cNvSpPr/>
      </dsp:nvSpPr>
      <dsp:spPr>
        <a:xfrm>
          <a:off x="2423293" y="1261356"/>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pt-PT" sz="1400" kern="1200" noProof="0"/>
            <a:t>2. Objetivos</a:t>
          </a:r>
        </a:p>
      </dsp:txBody>
      <dsp:txXfrm>
        <a:off x="2423293" y="1261356"/>
        <a:ext cx="1575000" cy="630000"/>
      </dsp:txXfrm>
    </dsp:sp>
    <dsp:sp modelId="{28E71193-69B4-4ED3-AA5E-D01352E77DD0}">
      <dsp:nvSpPr>
        <dsp:cNvPr id="0" name=""/>
        <dsp:cNvSpPr/>
      </dsp:nvSpPr>
      <dsp:spPr>
        <a:xfrm>
          <a:off x="4581043" y="1356"/>
          <a:ext cx="960750" cy="9607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F759E-4A88-4D56-ADBE-6CD3DC1B60BD}">
      <dsp:nvSpPr>
        <dsp:cNvPr id="0" name=""/>
        <dsp:cNvSpPr/>
      </dsp:nvSpPr>
      <dsp:spPr>
        <a:xfrm>
          <a:off x="4785793" y="206106"/>
          <a:ext cx="551250" cy="551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rnd" cmpd="sng" algn="ctr">
          <a:solidFill>
            <a:schemeClr val="lt1">
              <a:alpha val="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8BA9AFA-5849-456C-8A24-B3028ADF70F8}">
      <dsp:nvSpPr>
        <dsp:cNvPr id="0" name=""/>
        <dsp:cNvSpPr/>
      </dsp:nvSpPr>
      <dsp:spPr>
        <a:xfrm>
          <a:off x="4273918" y="1261356"/>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pt-PT" sz="1400" kern="1200" noProof="0"/>
            <a:t>3. Utilizadores,  contexto e questões</a:t>
          </a:r>
        </a:p>
      </dsp:txBody>
      <dsp:txXfrm>
        <a:off x="4273918" y="1261356"/>
        <a:ext cx="1575000" cy="630000"/>
      </dsp:txXfrm>
    </dsp:sp>
    <dsp:sp modelId="{62972CFD-A909-3E42-B03A-FDC99C83D0DA}">
      <dsp:nvSpPr>
        <dsp:cNvPr id="0" name=""/>
        <dsp:cNvSpPr/>
      </dsp:nvSpPr>
      <dsp:spPr>
        <a:xfrm>
          <a:off x="6431668" y="1356"/>
          <a:ext cx="960750" cy="96075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040A64-EC73-CD4B-B1E5-E6E6D97C044E}">
      <dsp:nvSpPr>
        <dsp:cNvPr id="0" name=""/>
        <dsp:cNvSpPr/>
      </dsp:nvSpPr>
      <dsp:spPr>
        <a:xfrm>
          <a:off x="6636418" y="206106"/>
          <a:ext cx="551250" cy="5512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rnd" cmpd="sng" algn="ctr">
          <a:solidFill>
            <a:schemeClr val="lt1">
              <a:alpha val="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B64E055-8A5F-B44A-A149-8869CD9FD61D}">
      <dsp:nvSpPr>
        <dsp:cNvPr id="0" name=""/>
        <dsp:cNvSpPr/>
      </dsp:nvSpPr>
      <dsp:spPr>
        <a:xfrm>
          <a:off x="6124543" y="1261356"/>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kern="1200"/>
            <a:t>4. Dados</a:t>
          </a:r>
        </a:p>
      </dsp:txBody>
      <dsp:txXfrm>
        <a:off x="6124543" y="1261356"/>
        <a:ext cx="1575000" cy="630000"/>
      </dsp:txXfrm>
    </dsp:sp>
    <dsp:sp modelId="{F7681656-49F9-5E4D-B857-DBF0E2EC632F}">
      <dsp:nvSpPr>
        <dsp:cNvPr id="0" name=""/>
        <dsp:cNvSpPr/>
      </dsp:nvSpPr>
      <dsp:spPr>
        <a:xfrm>
          <a:off x="879793" y="2285107"/>
          <a:ext cx="960750" cy="96075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D07B0-E8A1-8642-A406-5F902155B789}">
      <dsp:nvSpPr>
        <dsp:cNvPr id="0" name=""/>
        <dsp:cNvSpPr/>
      </dsp:nvSpPr>
      <dsp:spPr>
        <a:xfrm>
          <a:off x="1084543" y="2489857"/>
          <a:ext cx="551250" cy="55125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rnd" cmpd="sng" algn="ctr">
          <a:solidFill>
            <a:schemeClr val="lt1">
              <a:alpha val="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FEF828E-25C6-B64E-85D7-450E727631DF}">
      <dsp:nvSpPr>
        <dsp:cNvPr id="0" name=""/>
        <dsp:cNvSpPr/>
      </dsp:nvSpPr>
      <dsp:spPr>
        <a:xfrm>
          <a:off x="572668" y="354510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pt-PT" sz="1400" kern="1200" noProof="0"/>
            <a:t>5. Visualização ao longo do processo</a:t>
          </a:r>
        </a:p>
      </dsp:txBody>
      <dsp:txXfrm>
        <a:off x="572668" y="3545107"/>
        <a:ext cx="1575000" cy="630000"/>
      </dsp:txXfrm>
    </dsp:sp>
    <dsp:sp modelId="{4CAF42C4-B599-6A40-A8C1-909167D95FA6}">
      <dsp:nvSpPr>
        <dsp:cNvPr id="0" name=""/>
        <dsp:cNvSpPr/>
      </dsp:nvSpPr>
      <dsp:spPr>
        <a:xfrm>
          <a:off x="2730418" y="2285107"/>
          <a:ext cx="960750" cy="9607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DDC443-E25A-6848-A4AB-75C83FBD333B}">
      <dsp:nvSpPr>
        <dsp:cNvPr id="0" name=""/>
        <dsp:cNvSpPr/>
      </dsp:nvSpPr>
      <dsp:spPr>
        <a:xfrm>
          <a:off x="2935168" y="2489857"/>
          <a:ext cx="551250" cy="551250"/>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rnd" cmpd="sng" algn="ctr">
          <a:solidFill>
            <a:schemeClr val="lt1">
              <a:alpha val="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614102A-A8D4-C448-9750-C0B60018F44D}">
      <dsp:nvSpPr>
        <dsp:cNvPr id="0" name=""/>
        <dsp:cNvSpPr/>
      </dsp:nvSpPr>
      <dsp:spPr>
        <a:xfrm>
          <a:off x="2423293" y="354510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pt-PT" sz="1400" kern="1200" noProof="0"/>
            <a:t>6. visualização de dados</a:t>
          </a:r>
        </a:p>
      </dsp:txBody>
      <dsp:txXfrm>
        <a:off x="2423293" y="3545107"/>
        <a:ext cx="1575000" cy="630000"/>
      </dsp:txXfrm>
    </dsp:sp>
    <dsp:sp modelId="{DA9A55DE-0202-4FC3-8D02-629229D1C9FC}">
      <dsp:nvSpPr>
        <dsp:cNvPr id="0" name=""/>
        <dsp:cNvSpPr/>
      </dsp:nvSpPr>
      <dsp:spPr>
        <a:xfrm>
          <a:off x="4581043" y="2285107"/>
          <a:ext cx="960750" cy="9607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4131FE-BB7F-4138-875F-FC6EE5CE8FB7}">
      <dsp:nvSpPr>
        <dsp:cNvPr id="0" name=""/>
        <dsp:cNvSpPr/>
      </dsp:nvSpPr>
      <dsp:spPr>
        <a:xfrm>
          <a:off x="4785793" y="2489857"/>
          <a:ext cx="551250" cy="55125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rnd" cmpd="sng" algn="ctr">
          <a:solidFill>
            <a:schemeClr val="lt1">
              <a:alpha val="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B5C21B2-6A38-4361-B4B6-0393F88F56EF}">
      <dsp:nvSpPr>
        <dsp:cNvPr id="0" name=""/>
        <dsp:cNvSpPr/>
      </dsp:nvSpPr>
      <dsp:spPr>
        <a:xfrm>
          <a:off x="4273918" y="354510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pt-PT" sz="1400" kern="1200" noProof="0"/>
            <a:t>7. conclusão</a:t>
          </a:r>
        </a:p>
      </dsp:txBody>
      <dsp:txXfrm>
        <a:off x="4273918" y="3545107"/>
        <a:ext cx="1575000" cy="630000"/>
      </dsp:txXfrm>
    </dsp:sp>
    <dsp:sp modelId="{E912BD31-08F0-F542-81D6-9AA0C71E27D1}">
      <dsp:nvSpPr>
        <dsp:cNvPr id="0" name=""/>
        <dsp:cNvSpPr/>
      </dsp:nvSpPr>
      <dsp:spPr>
        <a:xfrm>
          <a:off x="6431668" y="2285107"/>
          <a:ext cx="960750" cy="9607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36F380-4506-5A4C-B118-EABCDAB12461}">
      <dsp:nvSpPr>
        <dsp:cNvPr id="0" name=""/>
        <dsp:cNvSpPr/>
      </dsp:nvSpPr>
      <dsp:spPr>
        <a:xfrm>
          <a:off x="6636418" y="2489857"/>
          <a:ext cx="551250" cy="551250"/>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tretch>
            <a:fillRect/>
          </a:stretch>
        </a:blipFill>
        <a:ln w="25400" cap="rnd" cmpd="sng" algn="ctr">
          <a:solidFill>
            <a:schemeClr val="lt1">
              <a:alpha val="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6BC510-852B-214B-863B-521BD0121D74}">
      <dsp:nvSpPr>
        <dsp:cNvPr id="0" name=""/>
        <dsp:cNvSpPr/>
      </dsp:nvSpPr>
      <dsp:spPr>
        <a:xfrm>
          <a:off x="6124543" y="354510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pt-PT" sz="1400" kern="1200" noProof="0"/>
            <a:t>8. referências</a:t>
          </a:r>
        </a:p>
      </dsp:txBody>
      <dsp:txXfrm>
        <a:off x="6124543" y="3545107"/>
        <a:ext cx="1575000" cy="63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D113F-48F9-4F62-8CBC-3A7B05414555}">
      <dsp:nvSpPr>
        <dsp:cNvPr id="0" name=""/>
        <dsp:cNvSpPr/>
      </dsp:nvSpPr>
      <dsp:spPr>
        <a:xfrm>
          <a:off x="0" y="574"/>
          <a:ext cx="5259278" cy="1345137"/>
        </a:xfrm>
        <a:prstGeom prst="roundRect">
          <a:avLst>
            <a:gd name="adj" fmla="val 10000"/>
          </a:avLst>
        </a:prstGeom>
        <a:solidFill>
          <a:schemeClr val="accent2">
            <a:lumMod val="7500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A4E5C31-96EC-45C2-891B-794992FF1AAA}">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3A012A8-3ACB-48BD-A71F-B0D56C712734}">
      <dsp:nvSpPr>
        <dsp:cNvPr id="0" name=""/>
        <dsp:cNvSpPr/>
      </dsp:nvSpPr>
      <dsp:spPr>
        <a:xfrm>
          <a:off x="1553633" y="574"/>
          <a:ext cx="3705644"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latin typeface="Gill Sans MT" panose="020B0502020104020203"/>
            </a:rPr>
            <a:t> Captura</a:t>
          </a:r>
          <a:endParaRPr lang="en-US" sz="2500" kern="1200">
            <a:solidFill>
              <a:schemeClr val="bg1"/>
            </a:solidFill>
          </a:endParaRPr>
        </a:p>
      </dsp:txBody>
      <dsp:txXfrm>
        <a:off x="1553633" y="574"/>
        <a:ext cx="3705644" cy="1345137"/>
      </dsp:txXfrm>
    </dsp:sp>
    <dsp:sp modelId="{B4691552-BF31-4947-88B3-445D34885BFF}">
      <dsp:nvSpPr>
        <dsp:cNvPr id="0" name=""/>
        <dsp:cNvSpPr/>
      </dsp:nvSpPr>
      <dsp:spPr>
        <a:xfrm>
          <a:off x="0" y="1681996"/>
          <a:ext cx="5259278" cy="1345137"/>
        </a:xfrm>
        <a:prstGeom prst="roundRect">
          <a:avLst>
            <a:gd name="adj" fmla="val 10000"/>
          </a:avLst>
        </a:prstGeom>
        <a:solidFill>
          <a:schemeClr val="accent6">
            <a:lumMod val="60000"/>
            <a:lumOff val="4000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C61AEC4-BA40-474A-A083-EFA62A4A46FA}">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D759198-976F-47FF-9A07-A2F510A660E5}">
      <dsp:nvSpPr>
        <dsp:cNvPr id="0" name=""/>
        <dsp:cNvSpPr/>
      </dsp:nvSpPr>
      <dsp:spPr>
        <a:xfrm>
          <a:off x="1553633" y="1681996"/>
          <a:ext cx="3705644"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latin typeface="Gill Sans MT" panose="020B0502020104020203"/>
            </a:rPr>
            <a:t> </a:t>
          </a:r>
          <a:r>
            <a:rPr lang="en-US" sz="2500" kern="1200">
              <a:solidFill>
                <a:schemeClr val="bg1"/>
              </a:solidFill>
              <a:latin typeface="Gill Sans MT" panose="020B0502020104020203"/>
            </a:rPr>
            <a:t>Comércio</a:t>
          </a:r>
        </a:p>
      </dsp:txBody>
      <dsp:txXfrm>
        <a:off x="1553633" y="1681996"/>
        <a:ext cx="3705644" cy="1345137"/>
      </dsp:txXfrm>
    </dsp:sp>
    <dsp:sp modelId="{89D971EE-74EA-4657-AA29-BC20261ADA07}">
      <dsp:nvSpPr>
        <dsp:cNvPr id="0" name=""/>
        <dsp:cNvSpPr/>
      </dsp:nvSpPr>
      <dsp:spPr>
        <a:xfrm>
          <a:off x="0" y="3363418"/>
          <a:ext cx="5259278" cy="1345137"/>
        </a:xfrm>
        <a:prstGeom prst="roundRect">
          <a:avLst>
            <a:gd name="adj" fmla="val 10000"/>
          </a:avLst>
        </a:prstGeom>
        <a:solidFill>
          <a:srgbClr val="FF8A40"/>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707C03D-2AE1-4E1E-A20D-FC383FD76199}">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A4B66A1-4D8B-471D-ACC1-A8E77C2BDB47}">
      <dsp:nvSpPr>
        <dsp:cNvPr id="0" name=""/>
        <dsp:cNvSpPr/>
      </dsp:nvSpPr>
      <dsp:spPr>
        <a:xfrm>
          <a:off x="1553633" y="3363418"/>
          <a:ext cx="3705644"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latin typeface="Gill Sans MT" panose="020B0502020104020203"/>
            </a:rPr>
            <a:t> </a:t>
          </a:r>
          <a:r>
            <a:rPr lang="en-US" sz="2500" kern="1200">
              <a:solidFill>
                <a:schemeClr val="bg1"/>
              </a:solidFill>
              <a:latin typeface="Gill Sans MT" panose="020B0502020104020203"/>
            </a:rPr>
            <a:t>Consumo</a:t>
          </a:r>
          <a:endParaRPr lang="en-US" sz="2500" kern="1200">
            <a:solidFill>
              <a:schemeClr val="bg1"/>
            </a:solidFill>
          </a:endParaRPr>
        </a:p>
      </dsp:txBody>
      <dsp:txXfrm>
        <a:off x="1553633" y="3363418"/>
        <a:ext cx="3705644" cy="13451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056B8-EF33-1542-AB8E-6876086F456D}">
      <dsp:nvSpPr>
        <dsp:cNvPr id="0" name=""/>
        <dsp:cNvSpPr/>
      </dsp:nvSpPr>
      <dsp:spPr>
        <a:xfrm>
          <a:off x="0" y="428778"/>
          <a:ext cx="8072349" cy="6048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A83737-E778-CF41-9757-D7A0F9395063}">
      <dsp:nvSpPr>
        <dsp:cNvPr id="0" name=""/>
        <dsp:cNvSpPr/>
      </dsp:nvSpPr>
      <dsp:spPr>
        <a:xfrm>
          <a:off x="403617" y="74538"/>
          <a:ext cx="5650644" cy="70848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581" tIns="0" rIns="213581" bIns="0" numCol="1" spcCol="1270" anchor="ctr" anchorCtr="0">
          <a:noAutofit/>
        </a:bodyPr>
        <a:lstStyle/>
        <a:p>
          <a:pPr marL="0" lvl="0" indent="0" algn="l" defTabSz="622300">
            <a:lnSpc>
              <a:spcPct val="90000"/>
            </a:lnSpc>
            <a:spcBef>
              <a:spcPct val="0"/>
            </a:spcBef>
            <a:spcAft>
              <a:spcPct val="35000"/>
            </a:spcAft>
            <a:buNone/>
          </a:pPr>
          <a:r>
            <a:rPr lang="pt-PT" sz="1400" b="1" kern="1200"/>
            <a:t>Barras dispostas horizontalmente, com comprimentos proporcionais</a:t>
          </a:r>
        </a:p>
      </dsp:txBody>
      <dsp:txXfrm>
        <a:off x="438202" y="109123"/>
        <a:ext cx="5581474" cy="639310"/>
      </dsp:txXfrm>
    </dsp:sp>
    <dsp:sp modelId="{97BD7D29-B0FA-004F-80B8-7D4B2330C1E1}">
      <dsp:nvSpPr>
        <dsp:cNvPr id="0" name=""/>
        <dsp:cNvSpPr/>
      </dsp:nvSpPr>
      <dsp:spPr>
        <a:xfrm>
          <a:off x="0" y="1517418"/>
          <a:ext cx="8072349" cy="6048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B7B163-1361-004C-B27B-9FBCC06370B7}">
      <dsp:nvSpPr>
        <dsp:cNvPr id="0" name=""/>
        <dsp:cNvSpPr/>
      </dsp:nvSpPr>
      <dsp:spPr>
        <a:xfrm>
          <a:off x="403617" y="1163178"/>
          <a:ext cx="5650644" cy="70848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581" tIns="0" rIns="213581" bIns="0" numCol="1" spcCol="1270" anchor="ctr" anchorCtr="0">
          <a:noAutofit/>
        </a:bodyPr>
        <a:lstStyle/>
        <a:p>
          <a:pPr marL="0" lvl="0" indent="0" algn="l" defTabSz="622300">
            <a:lnSpc>
              <a:spcPct val="90000"/>
            </a:lnSpc>
            <a:spcBef>
              <a:spcPct val="0"/>
            </a:spcBef>
            <a:spcAft>
              <a:spcPct val="35000"/>
            </a:spcAft>
            <a:buNone/>
          </a:pPr>
          <a:r>
            <a:rPr lang="pt-PT" sz="1400" b="1" kern="1200"/>
            <a:t>Objetivo: comparar dados entre categorias distintas</a:t>
          </a:r>
        </a:p>
      </dsp:txBody>
      <dsp:txXfrm>
        <a:off x="438202" y="1197763"/>
        <a:ext cx="5581474" cy="639310"/>
      </dsp:txXfrm>
    </dsp:sp>
    <dsp:sp modelId="{D485C95F-981F-7641-9F2C-0FB509D1DCF5}">
      <dsp:nvSpPr>
        <dsp:cNvPr id="0" name=""/>
        <dsp:cNvSpPr/>
      </dsp:nvSpPr>
      <dsp:spPr>
        <a:xfrm>
          <a:off x="0" y="2606058"/>
          <a:ext cx="8072349" cy="604800"/>
        </a:xfrm>
        <a:prstGeom prst="rect">
          <a:avLst/>
        </a:prstGeom>
        <a:solidFill>
          <a:schemeClr val="lt1">
            <a:alpha val="90000"/>
            <a:hueOff val="0"/>
            <a:satOff val="0"/>
            <a:lumOff val="0"/>
            <a:alphaOff val="0"/>
          </a:schemeClr>
        </a:solidFill>
        <a:ln w="12700"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2E111B2-9025-764E-AAC3-7EEF0B05708C}">
      <dsp:nvSpPr>
        <dsp:cNvPr id="0" name=""/>
        <dsp:cNvSpPr/>
      </dsp:nvSpPr>
      <dsp:spPr>
        <a:xfrm>
          <a:off x="403617" y="2251818"/>
          <a:ext cx="5650644" cy="708480"/>
        </a:xfrm>
        <a:prstGeom prst="round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581" tIns="0" rIns="213581" bIns="0" numCol="1" spcCol="1270" anchor="ctr" anchorCtr="0">
          <a:noAutofit/>
        </a:bodyPr>
        <a:lstStyle/>
        <a:p>
          <a:pPr marL="0" lvl="0" indent="0" algn="l" defTabSz="622300">
            <a:lnSpc>
              <a:spcPct val="90000"/>
            </a:lnSpc>
            <a:spcBef>
              <a:spcPct val="0"/>
            </a:spcBef>
            <a:spcAft>
              <a:spcPct val="35000"/>
            </a:spcAft>
            <a:buNone/>
          </a:pPr>
          <a:r>
            <a:rPr lang="pt-PT" sz="1400" b="1" kern="1200"/>
            <a:t>Uso: existência de um grande número de categorias</a:t>
          </a:r>
        </a:p>
      </dsp:txBody>
      <dsp:txXfrm>
        <a:off x="438202" y="2286403"/>
        <a:ext cx="5581474" cy="639310"/>
      </dsp:txXfrm>
    </dsp:sp>
    <dsp:sp modelId="{5E48BCC7-AA4B-9849-9FCC-DD65C5334560}">
      <dsp:nvSpPr>
        <dsp:cNvPr id="0" name=""/>
        <dsp:cNvSpPr/>
      </dsp:nvSpPr>
      <dsp:spPr>
        <a:xfrm>
          <a:off x="0" y="3694698"/>
          <a:ext cx="8072349" cy="604800"/>
        </a:xfrm>
        <a:prstGeom prst="rect">
          <a:avLst/>
        </a:prstGeom>
        <a:solidFill>
          <a:schemeClr val="lt1">
            <a:alpha val="90000"/>
            <a:hueOff val="0"/>
            <a:satOff val="0"/>
            <a:lumOff val="0"/>
            <a:alphaOff val="0"/>
          </a:schemeClr>
        </a:solidFill>
        <a:ln w="1270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9E441B0-BA80-6D49-9E92-290CAC5CE974}">
      <dsp:nvSpPr>
        <dsp:cNvPr id="0" name=""/>
        <dsp:cNvSpPr/>
      </dsp:nvSpPr>
      <dsp:spPr>
        <a:xfrm>
          <a:off x="403617" y="3340458"/>
          <a:ext cx="5650644" cy="708480"/>
        </a:xfrm>
        <a:prstGeom prst="round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581" tIns="0" rIns="213581" bIns="0" numCol="1" spcCol="1270" anchor="ctr" anchorCtr="0">
          <a:noAutofit/>
        </a:bodyPr>
        <a:lstStyle/>
        <a:p>
          <a:pPr marL="0" lvl="0" indent="0" algn="l" defTabSz="577850">
            <a:lnSpc>
              <a:spcPct val="90000"/>
            </a:lnSpc>
            <a:spcBef>
              <a:spcPct val="0"/>
            </a:spcBef>
            <a:spcAft>
              <a:spcPct val="35000"/>
            </a:spcAft>
            <a:buNone/>
          </a:pPr>
          <a:r>
            <a:rPr lang="pt-PT" sz="1300" b="1" kern="1200"/>
            <a:t>Variáveis Discretas </a:t>
          </a:r>
        </a:p>
      </dsp:txBody>
      <dsp:txXfrm>
        <a:off x="438202" y="3375043"/>
        <a:ext cx="5581474" cy="639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91EE7-FEE4-4843-BC7E-7F1E44AC8943}">
      <dsp:nvSpPr>
        <dsp:cNvPr id="0" name=""/>
        <dsp:cNvSpPr/>
      </dsp:nvSpPr>
      <dsp:spPr>
        <a:xfrm>
          <a:off x="0" y="1975"/>
          <a:ext cx="3956251"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CD45F6EC-2B47-0940-B22F-863A22E4A3FF}">
      <dsp:nvSpPr>
        <dsp:cNvPr id="0" name=""/>
        <dsp:cNvSpPr/>
      </dsp:nvSpPr>
      <dsp:spPr>
        <a:xfrm>
          <a:off x="0" y="1975"/>
          <a:ext cx="3956251" cy="13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b="0" u="sng" kern="1200">
              <a:solidFill>
                <a:srgbClr val="00B0F0"/>
              </a:solidFill>
            </a:rPr>
            <a:t>T</a:t>
          </a:r>
          <a:r>
            <a:rPr lang="en-US" sz="1900" b="0" u="sng" kern="1200" err="1">
              <a:solidFill>
                <a:srgbClr val="00B0F0"/>
              </a:solidFill>
            </a:rPr>
            <a:t>ipo</a:t>
          </a:r>
          <a:r>
            <a:rPr lang="en-US" sz="1900" b="0" u="sng" kern="1200">
              <a:solidFill>
                <a:srgbClr val="00B0F0"/>
              </a:solidFill>
            </a:rPr>
            <a:t> de dados que </a:t>
          </a:r>
          <a:r>
            <a:rPr lang="en-US" sz="1900" b="0" u="sng" kern="1200" err="1">
              <a:solidFill>
                <a:srgbClr val="00B0F0"/>
              </a:solidFill>
            </a:rPr>
            <a:t>representa</a:t>
          </a:r>
          <a:endParaRPr lang="en-US" sz="1900" kern="1200">
            <a:latin typeface="Gill Sans MT" panose="020B0502020104020203"/>
          </a:endParaRPr>
        </a:p>
        <a:p>
          <a:pPr marL="0" lvl="0" indent="0" algn="l" defTabSz="844550">
            <a:lnSpc>
              <a:spcPct val="90000"/>
            </a:lnSpc>
            <a:spcBef>
              <a:spcPct val="0"/>
            </a:spcBef>
            <a:spcAft>
              <a:spcPct val="35000"/>
            </a:spcAft>
            <a:buNone/>
          </a:pPr>
          <a:r>
            <a:rPr lang="en-US" sz="1900" kern="1200">
              <a:latin typeface="Gill Sans MT" panose="020B0502020104020203"/>
            </a:rPr>
            <a:t>Measured</a:t>
          </a:r>
          <a:r>
            <a:rPr lang="en-US" sz="1900" kern="1200"/>
            <a:t> data, </a:t>
          </a:r>
          <a:r>
            <a:rPr lang="en-US" sz="1900" kern="1200" err="1"/>
            <a:t>discreta</a:t>
          </a:r>
          <a:r>
            <a:rPr lang="en-US" sz="1900" kern="1200"/>
            <a:t>, </a:t>
          </a:r>
          <a:r>
            <a:rPr lang="en-US" sz="1900" kern="1200" err="1"/>
            <a:t>univariada</a:t>
          </a:r>
          <a:r>
            <a:rPr lang="en-US" sz="1900" kern="1200"/>
            <a:t>.</a:t>
          </a:r>
        </a:p>
      </dsp:txBody>
      <dsp:txXfrm>
        <a:off x="0" y="1975"/>
        <a:ext cx="3956251" cy="1347244"/>
      </dsp:txXfrm>
    </dsp:sp>
    <dsp:sp modelId="{94CB30AE-1E16-564F-B313-EED50A9879F0}">
      <dsp:nvSpPr>
        <dsp:cNvPr id="0" name=""/>
        <dsp:cNvSpPr/>
      </dsp:nvSpPr>
      <dsp:spPr>
        <a:xfrm>
          <a:off x="0" y="1349219"/>
          <a:ext cx="3956251"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2EF6768C-66B7-6B41-AC43-5D56823DDF28}">
      <dsp:nvSpPr>
        <dsp:cNvPr id="0" name=""/>
        <dsp:cNvSpPr/>
      </dsp:nvSpPr>
      <dsp:spPr>
        <a:xfrm>
          <a:off x="0" y="1349219"/>
          <a:ext cx="3956251" cy="13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GB" sz="1900" u="sng" kern="1200">
              <a:solidFill>
                <a:srgbClr val="00B0F0"/>
              </a:solidFill>
            </a:rPr>
            <a:t>T</a:t>
          </a:r>
          <a:r>
            <a:rPr lang="en-US" sz="1900" u="sng" kern="1200" err="1">
              <a:solidFill>
                <a:srgbClr val="00B0F0"/>
              </a:solidFill>
            </a:rPr>
            <a:t>ipo</a:t>
          </a:r>
          <a:r>
            <a:rPr lang="en-US" sz="1900" u="sng" kern="1200">
              <a:solidFill>
                <a:srgbClr val="00B0F0"/>
              </a:solidFill>
            </a:rPr>
            <a:t> de </a:t>
          </a:r>
          <a:r>
            <a:rPr lang="en-US" sz="1900" u="sng" kern="1200" err="1">
              <a:solidFill>
                <a:srgbClr val="00B0F0"/>
              </a:solidFill>
            </a:rPr>
            <a:t>visualização</a:t>
          </a:r>
          <a:r>
            <a:rPr lang="en-US" sz="1900" u="sng" kern="1200">
              <a:latin typeface="Gill Sans MT" panose="020B0502020104020203"/>
            </a:rPr>
            <a:t> </a:t>
          </a:r>
        </a:p>
        <a:p>
          <a:pPr marL="0" lvl="0" indent="0" algn="l" defTabSz="844550">
            <a:lnSpc>
              <a:spcPct val="90000"/>
            </a:lnSpc>
            <a:spcBef>
              <a:spcPct val="0"/>
            </a:spcBef>
            <a:spcAft>
              <a:spcPct val="35000"/>
            </a:spcAft>
            <a:buNone/>
          </a:pPr>
          <a:r>
            <a:rPr lang="en-US" sz="1900" kern="1200" err="1"/>
            <a:t>Gráfico</a:t>
          </a:r>
          <a:r>
            <a:rPr lang="en-US" sz="1900" kern="1200"/>
            <a:t> de Barras (</a:t>
          </a:r>
          <a:r>
            <a:rPr lang="en-US" sz="1900" kern="1200" err="1"/>
            <a:t>em</a:t>
          </a:r>
          <a:r>
            <a:rPr lang="en-US" sz="1900" kern="1200"/>
            <a:t> </a:t>
          </a:r>
          <a:r>
            <a:rPr lang="en-US" sz="1900" kern="1200" err="1"/>
            <a:t>percentagem</a:t>
          </a:r>
          <a:r>
            <a:rPr lang="en-US" sz="1900" kern="1200"/>
            <a:t>)</a:t>
          </a:r>
        </a:p>
      </dsp:txBody>
      <dsp:txXfrm>
        <a:off x="0" y="1349219"/>
        <a:ext cx="3956251" cy="1347244"/>
      </dsp:txXfrm>
    </dsp:sp>
    <dsp:sp modelId="{AE28122A-AA46-9440-B555-1E92184C851F}">
      <dsp:nvSpPr>
        <dsp:cNvPr id="0" name=""/>
        <dsp:cNvSpPr/>
      </dsp:nvSpPr>
      <dsp:spPr>
        <a:xfrm>
          <a:off x="0" y="2696463"/>
          <a:ext cx="3956251"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9CE11215-03C7-A24A-922B-7D5A8B7903B1}">
      <dsp:nvSpPr>
        <dsp:cNvPr id="0" name=""/>
        <dsp:cNvSpPr/>
      </dsp:nvSpPr>
      <dsp:spPr>
        <a:xfrm>
          <a:off x="0" y="2696463"/>
          <a:ext cx="3956251" cy="13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u="sng" kern="1200" err="1">
              <a:solidFill>
                <a:srgbClr val="00B0F0"/>
              </a:solidFill>
            </a:rPr>
            <a:t>Objetivo</a:t>
          </a:r>
          <a:endParaRPr lang="en-US" sz="1900" u="sng" kern="1200">
            <a:solidFill>
              <a:srgbClr val="00B0F0"/>
            </a:solidFill>
          </a:endParaRPr>
        </a:p>
        <a:p>
          <a:pPr marL="0" lvl="0" indent="0" algn="l" defTabSz="844550" rtl="0">
            <a:lnSpc>
              <a:spcPct val="90000"/>
            </a:lnSpc>
            <a:spcBef>
              <a:spcPct val="0"/>
            </a:spcBef>
            <a:spcAft>
              <a:spcPct val="35000"/>
            </a:spcAft>
            <a:buNone/>
          </a:pPr>
          <a:r>
            <a:rPr lang="en-US" sz="1900" kern="1200" err="1"/>
            <a:t>Comparação</a:t>
          </a:r>
          <a:r>
            <a:rPr lang="en-US" sz="1900" kern="1200"/>
            <a:t> entre </a:t>
          </a:r>
          <a:r>
            <a:rPr lang="en-US" sz="1900" kern="1200" err="1"/>
            <a:t>os</a:t>
          </a:r>
          <a:r>
            <a:rPr lang="en-US" sz="1900" kern="1200"/>
            <a:t> 51 </a:t>
          </a:r>
          <a:r>
            <a:rPr lang="en-US" sz="1900" kern="1200" err="1"/>
            <a:t>indicadores</a:t>
          </a:r>
          <a:r>
            <a:rPr lang="en-US" sz="1900" kern="1200"/>
            <a:t>, de </a:t>
          </a:r>
          <a:r>
            <a:rPr lang="en-US" sz="1900" kern="1200" err="1"/>
            <a:t>acordo</a:t>
          </a:r>
          <a:r>
            <a:rPr lang="en-US" sz="1900" kern="1200"/>
            <a:t> com a </a:t>
          </a:r>
          <a:r>
            <a:rPr lang="en-US" sz="1900" kern="1200" err="1"/>
            <a:t>frequência</a:t>
          </a:r>
          <a:r>
            <a:rPr lang="en-US" sz="1900" kern="1200"/>
            <a:t> com que </a:t>
          </a:r>
          <a:r>
            <a:rPr lang="en-US" sz="1900" kern="1200" err="1"/>
            <a:t>aparecem</a:t>
          </a:r>
          <a:r>
            <a:rPr lang="en-US" sz="1900" kern="1200"/>
            <a:t> </a:t>
          </a:r>
          <a:r>
            <a:rPr lang="en-US" sz="1900" kern="1200" err="1"/>
            <a:t>na</a:t>
          </a:r>
          <a:r>
            <a:rPr lang="en-US" sz="1900" kern="1200"/>
            <a:t> </a:t>
          </a:r>
          <a:r>
            <a:rPr lang="en-US" sz="1900" kern="1200" err="1"/>
            <a:t>literatura</a:t>
          </a:r>
          <a:r>
            <a:rPr lang="en-US" sz="1900" kern="1200">
              <a:latin typeface="Gill Sans MT" panose="020B0502020104020203"/>
            </a:rPr>
            <a:t>   </a:t>
          </a:r>
          <a:endParaRPr lang="en-US" sz="1900" kern="1200"/>
        </a:p>
      </dsp:txBody>
      <dsp:txXfrm>
        <a:off x="0" y="2696463"/>
        <a:ext cx="3956251" cy="13472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91EE7-FEE4-4843-BC7E-7F1E44AC8943}">
      <dsp:nvSpPr>
        <dsp:cNvPr id="0" name=""/>
        <dsp:cNvSpPr/>
      </dsp:nvSpPr>
      <dsp:spPr>
        <a:xfrm>
          <a:off x="0" y="1975"/>
          <a:ext cx="3956251"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CD45F6EC-2B47-0940-B22F-863A22E4A3FF}">
      <dsp:nvSpPr>
        <dsp:cNvPr id="0" name=""/>
        <dsp:cNvSpPr/>
      </dsp:nvSpPr>
      <dsp:spPr>
        <a:xfrm>
          <a:off x="0" y="0"/>
          <a:ext cx="3956251" cy="13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u="sng" kern="1200">
              <a:solidFill>
                <a:srgbClr val="00B0F0"/>
              </a:solidFill>
            </a:rPr>
            <a:t>T</a:t>
          </a:r>
          <a:r>
            <a:rPr lang="en-US" sz="1900" u="sng" kern="1200" err="1">
              <a:solidFill>
                <a:srgbClr val="00B0F0"/>
              </a:solidFill>
            </a:rPr>
            <a:t>ipo</a:t>
          </a:r>
          <a:r>
            <a:rPr lang="en-US" sz="1900" u="sng" kern="1200">
              <a:solidFill>
                <a:srgbClr val="00B0F0"/>
              </a:solidFill>
            </a:rPr>
            <a:t> de dados que </a:t>
          </a:r>
          <a:r>
            <a:rPr lang="en-US" sz="1900" u="sng" kern="1200" err="1">
              <a:solidFill>
                <a:srgbClr val="00B0F0"/>
              </a:solidFill>
            </a:rPr>
            <a:t>representa</a:t>
          </a:r>
          <a:endParaRPr lang="en-US" sz="1900" kern="1200">
            <a:latin typeface="Gill Sans MT" panose="020B0502020104020203"/>
          </a:endParaRPr>
        </a:p>
        <a:p>
          <a:pPr marL="0" lvl="0" indent="0" algn="l" defTabSz="844550">
            <a:lnSpc>
              <a:spcPct val="90000"/>
            </a:lnSpc>
            <a:spcBef>
              <a:spcPct val="0"/>
            </a:spcBef>
            <a:spcAft>
              <a:spcPct val="35000"/>
            </a:spcAft>
            <a:buNone/>
          </a:pPr>
          <a:r>
            <a:rPr lang="en-US" sz="1900" kern="1200">
              <a:latin typeface="Gill Sans MT" panose="020B0502020104020203"/>
            </a:rPr>
            <a:t>Measured</a:t>
          </a:r>
          <a:r>
            <a:rPr lang="en-US" sz="1900" kern="1200"/>
            <a:t> data, </a:t>
          </a:r>
          <a:r>
            <a:rPr lang="en-US" sz="1900" kern="1200" err="1"/>
            <a:t>discreta</a:t>
          </a:r>
          <a:r>
            <a:rPr lang="en-US" sz="1900" kern="1200"/>
            <a:t>, </a:t>
          </a:r>
          <a:r>
            <a:rPr lang="en-US" sz="1900" kern="1200" err="1"/>
            <a:t>univariada</a:t>
          </a:r>
        </a:p>
      </dsp:txBody>
      <dsp:txXfrm>
        <a:off x="0" y="0"/>
        <a:ext cx="3956251" cy="1347244"/>
      </dsp:txXfrm>
    </dsp:sp>
    <dsp:sp modelId="{94CB30AE-1E16-564F-B313-EED50A9879F0}">
      <dsp:nvSpPr>
        <dsp:cNvPr id="0" name=""/>
        <dsp:cNvSpPr/>
      </dsp:nvSpPr>
      <dsp:spPr>
        <a:xfrm>
          <a:off x="0" y="1349219"/>
          <a:ext cx="3956251"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2EF6768C-66B7-6B41-AC43-5D56823DDF28}">
      <dsp:nvSpPr>
        <dsp:cNvPr id="0" name=""/>
        <dsp:cNvSpPr/>
      </dsp:nvSpPr>
      <dsp:spPr>
        <a:xfrm>
          <a:off x="0" y="1349219"/>
          <a:ext cx="3956251" cy="13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GB" sz="1900" u="sng" kern="1200">
              <a:solidFill>
                <a:srgbClr val="00B0F0"/>
              </a:solidFill>
            </a:rPr>
            <a:t>T</a:t>
          </a:r>
          <a:r>
            <a:rPr lang="en-US" sz="1900" u="sng" kern="1200" err="1">
              <a:solidFill>
                <a:srgbClr val="00B0F0"/>
              </a:solidFill>
            </a:rPr>
            <a:t>ipo</a:t>
          </a:r>
          <a:r>
            <a:rPr lang="en-US" sz="1900" u="sng" kern="1200">
              <a:solidFill>
                <a:srgbClr val="00B0F0"/>
              </a:solidFill>
            </a:rPr>
            <a:t> de </a:t>
          </a:r>
          <a:r>
            <a:rPr lang="en-US" sz="1900" u="sng" kern="1200" err="1">
              <a:solidFill>
                <a:srgbClr val="00B0F0"/>
              </a:solidFill>
            </a:rPr>
            <a:t>visualização</a:t>
          </a:r>
          <a:r>
            <a:rPr lang="en-US" sz="1900" u="sng" kern="1200">
              <a:latin typeface="Gill Sans MT" panose="020B0502020104020203"/>
            </a:rPr>
            <a:t> </a:t>
          </a:r>
          <a:endParaRPr lang="en-US" sz="1900" kern="1200"/>
        </a:p>
        <a:p>
          <a:pPr marL="0" lvl="0" indent="0" algn="l" defTabSz="844550">
            <a:lnSpc>
              <a:spcPct val="90000"/>
            </a:lnSpc>
            <a:spcBef>
              <a:spcPct val="0"/>
            </a:spcBef>
            <a:spcAft>
              <a:spcPct val="35000"/>
            </a:spcAft>
            <a:buNone/>
          </a:pPr>
          <a:r>
            <a:rPr lang="en-US" sz="1900" kern="1200">
              <a:latin typeface="Gill Sans MT" panose="020B0502020104020203"/>
            </a:rPr>
            <a:t>Stacked</a:t>
          </a:r>
          <a:r>
            <a:rPr lang="en-US" sz="1900" kern="1200"/>
            <a:t> bar (</a:t>
          </a:r>
          <a:r>
            <a:rPr lang="en-US" sz="1900" kern="1200" err="1"/>
            <a:t>em</a:t>
          </a:r>
          <a:r>
            <a:rPr lang="en-US" sz="1900" kern="1200"/>
            <a:t> </a:t>
          </a:r>
          <a:r>
            <a:rPr lang="en-US" sz="1900" kern="1200" err="1"/>
            <a:t>percentagem</a:t>
          </a:r>
          <a:r>
            <a:rPr lang="en-US" sz="1900" kern="1200"/>
            <a:t>)</a:t>
          </a:r>
        </a:p>
      </dsp:txBody>
      <dsp:txXfrm>
        <a:off x="0" y="1349219"/>
        <a:ext cx="3956251" cy="1347244"/>
      </dsp:txXfrm>
    </dsp:sp>
    <dsp:sp modelId="{AE28122A-AA46-9440-B555-1E92184C851F}">
      <dsp:nvSpPr>
        <dsp:cNvPr id="0" name=""/>
        <dsp:cNvSpPr/>
      </dsp:nvSpPr>
      <dsp:spPr>
        <a:xfrm>
          <a:off x="0" y="2696463"/>
          <a:ext cx="3956251"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9CE11215-03C7-A24A-922B-7D5A8B7903B1}">
      <dsp:nvSpPr>
        <dsp:cNvPr id="0" name=""/>
        <dsp:cNvSpPr/>
      </dsp:nvSpPr>
      <dsp:spPr>
        <a:xfrm>
          <a:off x="0" y="2696463"/>
          <a:ext cx="3956251" cy="13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u="sng" kern="1200" err="1">
              <a:solidFill>
                <a:srgbClr val="00B0F0"/>
              </a:solidFill>
            </a:rPr>
            <a:t>Objetivo</a:t>
          </a:r>
          <a:endParaRPr lang="en-US" sz="1900" u="sng" kern="1200">
            <a:solidFill>
              <a:srgbClr val="00B0F0"/>
            </a:solidFill>
          </a:endParaRPr>
        </a:p>
        <a:p>
          <a:pPr marL="0" lvl="0" indent="0" algn="l" defTabSz="844550">
            <a:lnSpc>
              <a:spcPct val="90000"/>
            </a:lnSpc>
            <a:spcBef>
              <a:spcPct val="0"/>
            </a:spcBef>
            <a:spcAft>
              <a:spcPct val="35000"/>
            </a:spcAft>
            <a:buNone/>
          </a:pPr>
          <a:r>
            <a:rPr lang="en-US" sz="1900" kern="1200" err="1"/>
            <a:t>Comunicar</a:t>
          </a:r>
          <a:r>
            <a:rPr lang="en-US" sz="1900" kern="1200"/>
            <a:t> a </a:t>
          </a:r>
          <a:r>
            <a:rPr lang="en-US" sz="1900" kern="1200" err="1"/>
            <a:t>proporção</a:t>
          </a:r>
          <a:r>
            <a:rPr lang="en-US" sz="1900" kern="1200"/>
            <a:t> que </a:t>
          </a:r>
          <a:r>
            <a:rPr lang="en-US" sz="1900" kern="1200" err="1"/>
            <a:t>certos</a:t>
          </a:r>
          <a:r>
            <a:rPr lang="en-US" sz="1900" kern="1200"/>
            <a:t> </a:t>
          </a:r>
          <a:r>
            <a:rPr lang="en-US" sz="1900" kern="1200" err="1"/>
            <a:t>tópicos</a:t>
          </a:r>
          <a:r>
            <a:rPr lang="en-US" sz="1900" kern="1200"/>
            <a:t> </a:t>
          </a:r>
          <a:r>
            <a:rPr lang="en-US" sz="1900" kern="1200" err="1"/>
            <a:t>chave</a:t>
          </a:r>
          <a:r>
            <a:rPr lang="en-US" sz="1900" kern="1200"/>
            <a:t> </a:t>
          </a:r>
          <a:r>
            <a:rPr lang="en-US" sz="1900" kern="1200" err="1"/>
            <a:t>são</a:t>
          </a:r>
          <a:r>
            <a:rPr lang="en-US" sz="1900" kern="1200"/>
            <a:t> </a:t>
          </a:r>
          <a:r>
            <a:rPr lang="en-US" sz="1900" kern="1200" err="1"/>
            <a:t>abordados</a:t>
          </a:r>
          <a:r>
            <a:rPr lang="en-US" sz="1900" kern="1200"/>
            <a:t> no </a:t>
          </a:r>
          <a:r>
            <a:rPr lang="en-US" sz="1900" kern="1200" err="1"/>
            <a:t>geral</a:t>
          </a:r>
          <a:r>
            <a:rPr lang="en-US" sz="1900" kern="1200"/>
            <a:t> (1º </a:t>
          </a:r>
          <a:r>
            <a:rPr lang="en-US" sz="1900" kern="1200" err="1"/>
            <a:t>coluna</a:t>
          </a:r>
          <a:r>
            <a:rPr lang="en-US" sz="1900" kern="1200"/>
            <a:t>) </a:t>
          </a:r>
          <a:r>
            <a:rPr lang="en-US" sz="1900" kern="1200" err="1"/>
            <a:t>ou</a:t>
          </a:r>
          <a:r>
            <a:rPr lang="en-US" sz="1900" kern="1200"/>
            <a:t> </a:t>
          </a:r>
          <a:r>
            <a:rPr lang="en-US" sz="1900" kern="1200" err="1"/>
            <a:t>em</a:t>
          </a:r>
          <a:r>
            <a:rPr lang="en-US" sz="1900" kern="1200"/>
            <a:t> </a:t>
          </a:r>
          <a:r>
            <a:rPr lang="en-US" sz="1900" kern="1200" err="1"/>
            <a:t>secções</a:t>
          </a:r>
          <a:r>
            <a:rPr lang="en-US" sz="1900" kern="1200"/>
            <a:t> </a:t>
          </a:r>
          <a:r>
            <a:rPr lang="en-US" sz="1900" kern="1200" err="1"/>
            <a:t>especificas</a:t>
          </a:r>
        </a:p>
      </dsp:txBody>
      <dsp:txXfrm>
        <a:off x="0" y="2696463"/>
        <a:ext cx="3956251" cy="1347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B60BA-98EF-1545-9BB3-0F5A77F08F1B}">
      <dsp:nvSpPr>
        <dsp:cNvPr id="0" name=""/>
        <dsp:cNvSpPr/>
      </dsp:nvSpPr>
      <dsp:spPr>
        <a:xfrm>
          <a:off x="1456087" y="1071"/>
          <a:ext cx="1299784" cy="844859"/>
        </a:xfrm>
        <a:prstGeom prst="roundRect">
          <a:avLst/>
        </a:prstGeom>
        <a:solidFill>
          <a:schemeClr val="accent2">
            <a:hueOff val="0"/>
            <a:satOff val="0"/>
            <a:lumOff val="0"/>
            <a:alphaOff val="0"/>
          </a:schemeClr>
        </a:solidFill>
        <a:ln w="76200" cap="rnd"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err="1"/>
            <a:t>Bem-estar</a:t>
          </a:r>
          <a:r>
            <a:rPr lang="en-GB" sz="1600" kern="1200"/>
            <a:t> social</a:t>
          </a:r>
        </a:p>
      </dsp:txBody>
      <dsp:txXfrm>
        <a:off x="1497330" y="42314"/>
        <a:ext cx="1217298" cy="762373"/>
      </dsp:txXfrm>
    </dsp:sp>
    <dsp:sp modelId="{03C00581-4379-FB48-88BA-04432D4AF74F}">
      <dsp:nvSpPr>
        <dsp:cNvPr id="0" name=""/>
        <dsp:cNvSpPr/>
      </dsp:nvSpPr>
      <dsp:spPr>
        <a:xfrm>
          <a:off x="710813" y="423501"/>
          <a:ext cx="2790333" cy="2790333"/>
        </a:xfrm>
        <a:custGeom>
          <a:avLst/>
          <a:gdLst/>
          <a:ahLst/>
          <a:cxnLst/>
          <a:rect l="0" t="0" r="0" b="0"/>
          <a:pathLst>
            <a:path>
              <a:moveTo>
                <a:pt x="2054411" y="165578"/>
              </a:moveTo>
              <a:arcTo wR="1395166" hR="1395166" stAng="17891883" swAng="2624538"/>
            </a:path>
          </a:pathLst>
        </a:custGeom>
        <a:noFill/>
        <a:ln w="12700" cap="rnd"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AB2A650-24B1-444D-8F17-1E323B57D044}">
      <dsp:nvSpPr>
        <dsp:cNvPr id="0" name=""/>
        <dsp:cNvSpPr/>
      </dsp:nvSpPr>
      <dsp:spPr>
        <a:xfrm>
          <a:off x="2851254" y="1396238"/>
          <a:ext cx="1299784" cy="844859"/>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err="1"/>
            <a:t>Segurança</a:t>
          </a:r>
          <a:r>
            <a:rPr lang="en-GB" sz="1600" kern="1200"/>
            <a:t> </a:t>
          </a:r>
          <a:r>
            <a:rPr lang="en-GB" sz="1600" kern="1200" err="1"/>
            <a:t>alimentar</a:t>
          </a:r>
          <a:endParaRPr lang="en-GB" sz="1600" kern="1200"/>
        </a:p>
      </dsp:txBody>
      <dsp:txXfrm>
        <a:off x="2892497" y="1437481"/>
        <a:ext cx="1217298" cy="762373"/>
      </dsp:txXfrm>
    </dsp:sp>
    <dsp:sp modelId="{BE841D48-F0B6-534F-95C0-5167EFA96D8F}">
      <dsp:nvSpPr>
        <dsp:cNvPr id="0" name=""/>
        <dsp:cNvSpPr/>
      </dsp:nvSpPr>
      <dsp:spPr>
        <a:xfrm>
          <a:off x="536686" y="-68279"/>
          <a:ext cx="2790333" cy="2790333"/>
        </a:xfrm>
        <a:custGeom>
          <a:avLst/>
          <a:gdLst/>
          <a:ahLst/>
          <a:cxnLst/>
          <a:rect l="0" t="0" r="0" b="0"/>
          <a:pathLst>
            <a:path>
              <a:moveTo>
                <a:pt x="2445975" y="2312930"/>
              </a:moveTo>
              <a:arcTo wR="1395166" hR="1395166" stAng="2468015" swAng="1143281"/>
            </a:path>
          </a:pathLst>
        </a:custGeom>
        <a:noFill/>
        <a:ln w="12700"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FEBDD12-05DF-C74D-B3EF-C9869C72229A}">
      <dsp:nvSpPr>
        <dsp:cNvPr id="0" name=""/>
        <dsp:cNvSpPr/>
      </dsp:nvSpPr>
      <dsp:spPr>
        <a:xfrm>
          <a:off x="905856" y="2539758"/>
          <a:ext cx="2400247" cy="844859"/>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a:t>Dinâmicas do mercado</a:t>
          </a:r>
        </a:p>
      </dsp:txBody>
      <dsp:txXfrm>
        <a:off x="947099" y="2581001"/>
        <a:ext cx="2317761" cy="762373"/>
      </dsp:txXfrm>
    </dsp:sp>
    <dsp:sp modelId="{7037EC4A-BAC3-D54D-A9EC-E084F39CB088}">
      <dsp:nvSpPr>
        <dsp:cNvPr id="0" name=""/>
        <dsp:cNvSpPr/>
      </dsp:nvSpPr>
      <dsp:spPr>
        <a:xfrm>
          <a:off x="884939" y="-68279"/>
          <a:ext cx="2790333" cy="2790333"/>
        </a:xfrm>
        <a:custGeom>
          <a:avLst/>
          <a:gdLst/>
          <a:ahLst/>
          <a:cxnLst/>
          <a:rect l="0" t="0" r="0" b="0"/>
          <a:pathLst>
            <a:path>
              <a:moveTo>
                <a:pt x="701557" y="2605702"/>
              </a:moveTo>
              <a:arcTo wR="1395166" hR="1395166" stAng="7188704" swAng="1143281"/>
            </a:path>
          </a:pathLst>
        </a:custGeom>
        <a:noFill/>
        <a:ln w="12700" cap="rnd"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E80000-698B-C048-8C29-C2465918CF8E}">
      <dsp:nvSpPr>
        <dsp:cNvPr id="0" name=""/>
        <dsp:cNvSpPr/>
      </dsp:nvSpPr>
      <dsp:spPr>
        <a:xfrm>
          <a:off x="60921" y="1396238"/>
          <a:ext cx="1299784" cy="844859"/>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err="1"/>
            <a:t>Saúde</a:t>
          </a:r>
          <a:r>
            <a:rPr lang="en-GB" sz="1600" kern="1200"/>
            <a:t> dos </a:t>
          </a:r>
          <a:r>
            <a:rPr lang="en-GB" sz="1600" kern="1200" err="1"/>
            <a:t>ecossistemas</a:t>
          </a:r>
          <a:endParaRPr lang="en-GB" sz="1600" kern="1200"/>
        </a:p>
      </dsp:txBody>
      <dsp:txXfrm>
        <a:off x="102164" y="1437481"/>
        <a:ext cx="1217298" cy="762373"/>
      </dsp:txXfrm>
    </dsp:sp>
    <dsp:sp modelId="{A81D0A9C-6F99-4544-9C54-9E5E307BFA00}">
      <dsp:nvSpPr>
        <dsp:cNvPr id="0" name=""/>
        <dsp:cNvSpPr/>
      </dsp:nvSpPr>
      <dsp:spPr>
        <a:xfrm>
          <a:off x="710813" y="423501"/>
          <a:ext cx="2790333" cy="2790333"/>
        </a:xfrm>
        <a:custGeom>
          <a:avLst/>
          <a:gdLst/>
          <a:ahLst/>
          <a:cxnLst/>
          <a:rect l="0" t="0" r="0" b="0"/>
          <a:pathLst>
            <a:path>
              <a:moveTo>
                <a:pt x="68733" y="962655"/>
              </a:moveTo>
              <a:arcTo wR="1395166" hR="1395166" stAng="11883579" swAng="2624538"/>
            </a:path>
          </a:pathLst>
        </a:custGeom>
        <a:noFill/>
        <a:ln w="12700"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C84A5-3625-D945-A6C4-AB5BEF04E02F}">
      <dsp:nvSpPr>
        <dsp:cNvPr id="0" name=""/>
        <dsp:cNvSpPr/>
      </dsp:nvSpPr>
      <dsp:spPr>
        <a:xfrm>
          <a:off x="0" y="2299"/>
          <a:ext cx="5259278"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F7EFD178-0426-7941-BE64-4A8578FDEFE2}">
      <dsp:nvSpPr>
        <dsp:cNvPr id="0" name=""/>
        <dsp:cNvSpPr/>
      </dsp:nvSpPr>
      <dsp:spPr>
        <a:xfrm>
          <a:off x="0" y="2299"/>
          <a:ext cx="5259278" cy="1568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t>Os utilizadores alvo são uma variedade de comunidades internacionais</a:t>
          </a:r>
          <a:r>
            <a:rPr lang="en-US" sz="1800" kern="1200">
              <a:latin typeface="Gill Sans MT" panose="020B0502020104020203"/>
            </a:rPr>
            <a:t> </a:t>
          </a:r>
          <a:r>
            <a:rPr lang="en-US" sz="1800" kern="1200"/>
            <a:t>(tendo cerca de 220 países envolventes), especialmente</a:t>
          </a:r>
          <a:r>
            <a:rPr lang="en-US" sz="1800" kern="1200">
              <a:latin typeface="Gill Sans MT" panose="020B0502020104020203"/>
            </a:rPr>
            <a:t>,</a:t>
          </a:r>
          <a:r>
            <a:rPr lang="en-US" sz="1800" kern="1200"/>
            <a:t> os consumidores e utilizadores deste tipo de sistema sustentável de comida marítima.</a:t>
          </a:r>
        </a:p>
      </dsp:txBody>
      <dsp:txXfrm>
        <a:off x="0" y="2299"/>
        <a:ext cx="5259278" cy="1568177"/>
      </dsp:txXfrm>
    </dsp:sp>
    <dsp:sp modelId="{5FC09464-C7CF-5E4C-B9A5-9E2FB54B5FF9}">
      <dsp:nvSpPr>
        <dsp:cNvPr id="0" name=""/>
        <dsp:cNvSpPr/>
      </dsp:nvSpPr>
      <dsp:spPr>
        <a:xfrm>
          <a:off x="0" y="1570476"/>
          <a:ext cx="5259278" cy="0"/>
        </a:xfrm>
        <a:prstGeom prst="line">
          <a:avLst/>
        </a:prstGeom>
        <a:gradFill rotWithShape="0">
          <a:gsLst>
            <a:gs pos="0">
              <a:schemeClr val="accent2">
                <a:hueOff val="-305854"/>
                <a:satOff val="16268"/>
                <a:lumOff val="4705"/>
                <a:alphaOff val="0"/>
                <a:tint val="98000"/>
                <a:lumMod val="110000"/>
              </a:schemeClr>
            </a:gs>
            <a:gs pos="84000">
              <a:schemeClr val="accent2">
                <a:hueOff val="-305854"/>
                <a:satOff val="16268"/>
                <a:lumOff val="4705"/>
                <a:alphaOff val="0"/>
                <a:shade val="90000"/>
                <a:lumMod val="88000"/>
              </a:schemeClr>
            </a:gs>
          </a:gsLst>
          <a:lin ang="5400000" scaled="0"/>
        </a:gradFill>
        <a:ln w="12700" cap="rnd" cmpd="sng" algn="ctr">
          <a:solidFill>
            <a:schemeClr val="accent2">
              <a:hueOff val="-305854"/>
              <a:satOff val="16268"/>
              <a:lumOff val="4705"/>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2B60EB0B-C29D-AD4A-9E11-8541FD385D80}">
      <dsp:nvSpPr>
        <dsp:cNvPr id="0" name=""/>
        <dsp:cNvSpPr/>
      </dsp:nvSpPr>
      <dsp:spPr>
        <a:xfrm>
          <a:off x="0" y="1570476"/>
          <a:ext cx="5259278" cy="1568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a:t>Os estudos dos sistemas transformativos de comida focaram- se</a:t>
          </a:r>
          <a:r>
            <a:rPr lang="en-US" sz="1800" kern="1200">
              <a:latin typeface="Gill Sans MT" panose="020B0502020104020203"/>
            </a:rPr>
            <a:t>, principalmente,</a:t>
          </a:r>
          <a:r>
            <a:rPr lang="en-US" sz="1800" kern="1200"/>
            <a:t> no setor </a:t>
          </a:r>
          <a:r>
            <a:rPr lang="en-US" sz="1800" kern="1200">
              <a:latin typeface="Gill Sans MT" panose="020B0502020104020203"/>
            </a:rPr>
            <a:t>agrícula</a:t>
          </a:r>
          <a:r>
            <a:rPr lang="en-US" sz="1800" kern="1200"/>
            <a:t>,</a:t>
          </a:r>
          <a:r>
            <a:rPr lang="en-US" sz="1800" kern="1200">
              <a:latin typeface="Gill Sans MT" panose="020B0502020104020203"/>
            </a:rPr>
            <a:t> no setor de </a:t>
          </a:r>
          <a:r>
            <a:rPr lang="en-US" sz="1800" kern="1200"/>
            <a:t>pesca e aquacultura.</a:t>
          </a:r>
        </a:p>
      </dsp:txBody>
      <dsp:txXfrm>
        <a:off x="0" y="1570476"/>
        <a:ext cx="5259278" cy="1568177"/>
      </dsp:txXfrm>
    </dsp:sp>
    <dsp:sp modelId="{29603031-5C53-DD46-B8F2-4166DB05F558}">
      <dsp:nvSpPr>
        <dsp:cNvPr id="0" name=""/>
        <dsp:cNvSpPr/>
      </dsp:nvSpPr>
      <dsp:spPr>
        <a:xfrm>
          <a:off x="0" y="3138654"/>
          <a:ext cx="5259278" cy="0"/>
        </a:xfrm>
        <a:prstGeom prst="line">
          <a:avLst/>
        </a:prstGeom>
        <a:gradFill rotWithShape="0">
          <a:gsLst>
            <a:gs pos="0">
              <a:schemeClr val="accent2">
                <a:hueOff val="-611709"/>
                <a:satOff val="32535"/>
                <a:lumOff val="9411"/>
                <a:alphaOff val="0"/>
                <a:tint val="98000"/>
                <a:lumMod val="110000"/>
              </a:schemeClr>
            </a:gs>
            <a:gs pos="84000">
              <a:schemeClr val="accent2">
                <a:hueOff val="-611709"/>
                <a:satOff val="32535"/>
                <a:lumOff val="9411"/>
                <a:alphaOff val="0"/>
                <a:shade val="90000"/>
                <a:lumMod val="88000"/>
              </a:schemeClr>
            </a:gs>
          </a:gsLst>
          <a:lin ang="5400000" scaled="0"/>
        </a:gradFill>
        <a:ln w="12700" cap="rnd" cmpd="sng" algn="ctr">
          <a:solidFill>
            <a:schemeClr val="accent2">
              <a:hueOff val="-611709"/>
              <a:satOff val="32535"/>
              <a:lumOff val="9411"/>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F8418920-800C-0943-9CF6-F9972BA19E60}">
      <dsp:nvSpPr>
        <dsp:cNvPr id="0" name=""/>
        <dsp:cNvSpPr/>
      </dsp:nvSpPr>
      <dsp:spPr>
        <a:xfrm>
          <a:off x="0" y="3138654"/>
          <a:ext cx="5259278" cy="1568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t>A </a:t>
          </a:r>
          <a:r>
            <a:rPr lang="en-US" sz="1600" kern="1200" err="1"/>
            <a:t>disponibilização</a:t>
          </a:r>
          <a:r>
            <a:rPr lang="en-US" sz="1600" kern="1200"/>
            <a:t> dos dados </a:t>
          </a:r>
          <a:r>
            <a:rPr lang="en-US" sz="1600" kern="1200" err="1"/>
            <a:t>em</a:t>
          </a:r>
          <a:r>
            <a:rPr lang="en-US" sz="1600" kern="1200"/>
            <a:t> forma de </a:t>
          </a:r>
          <a:r>
            <a:rPr lang="en-US" sz="1600" kern="1200" err="1"/>
            <a:t>gráficos</a:t>
          </a:r>
          <a:r>
            <a:rPr lang="en-US" sz="1600" kern="1200"/>
            <a:t> de barras e </a:t>
          </a:r>
          <a:r>
            <a:rPr lang="en-US" sz="1600" kern="1200" err="1">
              <a:latin typeface="Gill Sans MT" panose="020B0502020104020203"/>
            </a:rPr>
            <a:t>gráficos</a:t>
          </a:r>
          <a:r>
            <a:rPr lang="en-US" sz="1600" kern="1200"/>
            <a:t> de </a:t>
          </a:r>
          <a:r>
            <a:rPr lang="en-US" sz="1600" kern="1200" err="1"/>
            <a:t>estrela</a:t>
          </a:r>
          <a:r>
            <a:rPr lang="en-US" sz="1600" kern="1200"/>
            <a:t> </a:t>
          </a:r>
          <a:r>
            <a:rPr lang="en-US" sz="1600" kern="1200" err="1"/>
            <a:t>auxiliam</a:t>
          </a:r>
          <a:r>
            <a:rPr lang="en-US" sz="1600" kern="1200"/>
            <a:t> o </a:t>
          </a:r>
          <a:r>
            <a:rPr lang="en-US" sz="1600" kern="1200" err="1"/>
            <a:t>leitor</a:t>
          </a:r>
          <a:r>
            <a:rPr lang="en-US" sz="1600" kern="1200"/>
            <a:t> a </a:t>
          </a:r>
          <a:r>
            <a:rPr lang="en-US" sz="1600" kern="1200" err="1"/>
            <a:t>compreender</a:t>
          </a:r>
          <a:r>
            <a:rPr lang="en-US" sz="1600" kern="1200"/>
            <a:t> </a:t>
          </a:r>
          <a:r>
            <a:rPr lang="en-US" sz="1600" kern="1200" err="1"/>
            <a:t>melhor</a:t>
          </a:r>
          <a:r>
            <a:rPr lang="en-US" sz="1600" kern="1200"/>
            <a:t> </a:t>
          </a:r>
          <a:r>
            <a:rPr lang="en-US" sz="1600" kern="1200" err="1"/>
            <a:t>todo</a:t>
          </a:r>
          <a:r>
            <a:rPr lang="en-US" sz="1600" kern="1200"/>
            <a:t> o </a:t>
          </a:r>
          <a:r>
            <a:rPr lang="en-US" sz="1600" kern="1200" err="1"/>
            <a:t>sistema</a:t>
          </a:r>
          <a:r>
            <a:rPr lang="en-US" sz="1600" kern="1200"/>
            <a:t> de comida </a:t>
          </a:r>
          <a:r>
            <a:rPr lang="en-US" sz="1600" kern="1200" err="1"/>
            <a:t>marítima</a:t>
          </a:r>
          <a:r>
            <a:rPr lang="en-US" sz="1600" kern="1200"/>
            <a:t> e a </a:t>
          </a:r>
          <a:r>
            <a:rPr lang="en-US" sz="1600" kern="1200" err="1"/>
            <a:t>perceber</a:t>
          </a:r>
          <a:r>
            <a:rPr lang="en-US" sz="1600" kern="1200"/>
            <a:t> </a:t>
          </a:r>
          <a:r>
            <a:rPr lang="en-US" sz="1600" kern="1200" err="1"/>
            <a:t>os</a:t>
          </a:r>
          <a:r>
            <a:rPr lang="en-US" sz="1600" kern="1200"/>
            <a:t> </a:t>
          </a:r>
          <a:r>
            <a:rPr lang="en-US" sz="1600" kern="1200" err="1"/>
            <a:t>benefícios</a:t>
          </a:r>
          <a:r>
            <a:rPr lang="en-US" sz="1600" kern="1200"/>
            <a:t> para o </a:t>
          </a:r>
          <a:r>
            <a:rPr lang="en-US" sz="1600" kern="1200" err="1"/>
            <a:t>consumidor</a:t>
          </a:r>
          <a:r>
            <a:rPr lang="en-US" sz="1600" kern="1200"/>
            <a:t>, tanto </a:t>
          </a:r>
          <a:r>
            <a:rPr lang="en-US" sz="1600" kern="1200" err="1"/>
            <a:t>ao</a:t>
          </a:r>
          <a:r>
            <a:rPr lang="en-US" sz="1600" kern="1200"/>
            <a:t> </a:t>
          </a:r>
          <a:r>
            <a:rPr lang="en-US" sz="1600" kern="1200" err="1"/>
            <a:t>nível</a:t>
          </a:r>
          <a:r>
            <a:rPr lang="en-US" sz="1600" kern="1200"/>
            <a:t> do </a:t>
          </a:r>
          <a:r>
            <a:rPr lang="en-US" sz="1600" kern="1200" err="1"/>
            <a:t>estilo</a:t>
          </a:r>
          <a:r>
            <a:rPr lang="en-US" sz="1600" kern="1200"/>
            <a:t> de </a:t>
          </a:r>
          <a:r>
            <a:rPr lang="en-US" sz="1600" kern="1200" err="1">
              <a:latin typeface="Gill Sans MT" panose="020B0502020104020203"/>
            </a:rPr>
            <a:t>vida</a:t>
          </a:r>
          <a:r>
            <a:rPr lang="en-US" sz="1600" kern="1200">
              <a:latin typeface="Gill Sans MT" panose="020B0502020104020203"/>
            </a:rPr>
            <a:t> </a:t>
          </a:r>
          <a:r>
            <a:rPr lang="en-US" sz="1600" kern="1200" err="1">
              <a:latin typeface="Gill Sans MT" panose="020B0502020104020203"/>
            </a:rPr>
            <a:t>como</a:t>
          </a:r>
          <a:r>
            <a:rPr lang="en-US" sz="1600" kern="1200">
              <a:latin typeface="Gill Sans MT" panose="020B0502020104020203"/>
            </a:rPr>
            <a:t> do </a:t>
          </a:r>
          <a:r>
            <a:rPr lang="en-US" sz="1600" kern="1200" err="1">
              <a:latin typeface="Gill Sans MT" panose="020B0502020104020203"/>
            </a:rPr>
            <a:t>comportamento</a:t>
          </a:r>
          <a:r>
            <a:rPr lang="en-US" sz="1600" kern="1200"/>
            <a:t> e </a:t>
          </a:r>
          <a:r>
            <a:rPr lang="en-US" sz="1600" kern="1200" err="1"/>
            <a:t>motivação</a:t>
          </a:r>
          <a:r>
            <a:rPr lang="en-US" sz="1600" kern="1200"/>
            <a:t> para </a:t>
          </a:r>
          <a:r>
            <a:rPr lang="en-US" sz="1600" kern="1200" err="1"/>
            <a:t>uma</a:t>
          </a:r>
          <a:r>
            <a:rPr lang="en-US" sz="1600" kern="1200"/>
            <a:t> </a:t>
          </a:r>
          <a:r>
            <a:rPr lang="en-US" sz="1600" kern="1200" err="1"/>
            <a:t>vida</a:t>
          </a:r>
          <a:r>
            <a:rPr lang="en-US" sz="1600" kern="1200"/>
            <a:t> </a:t>
          </a:r>
          <a:r>
            <a:rPr lang="en-US" sz="1600" kern="1200" err="1"/>
            <a:t>mais</a:t>
          </a:r>
          <a:r>
            <a:rPr lang="en-US" sz="1600" kern="1200"/>
            <a:t> </a:t>
          </a:r>
          <a:r>
            <a:rPr lang="en-US" sz="1600" kern="1200" err="1"/>
            <a:t>saudável</a:t>
          </a:r>
          <a:r>
            <a:rPr lang="en-US" sz="1600" kern="1200"/>
            <a:t> e </a:t>
          </a:r>
          <a:r>
            <a:rPr lang="en-US" sz="1600" kern="1200" err="1"/>
            <a:t>ambiente</a:t>
          </a:r>
          <a:r>
            <a:rPr lang="en-US" sz="1600" kern="1200"/>
            <a:t> </a:t>
          </a:r>
          <a:r>
            <a:rPr lang="en-US" sz="1600" kern="1200" err="1"/>
            <a:t>sustentável</a:t>
          </a:r>
          <a:r>
            <a:rPr lang="en-US" sz="1600" kern="1200"/>
            <a:t> .</a:t>
          </a:r>
        </a:p>
      </dsp:txBody>
      <dsp:txXfrm>
        <a:off x="0" y="3138654"/>
        <a:ext cx="5259278" cy="15681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0F5A-027A-419C-8BDA-891707C8A7F2}">
      <dsp:nvSpPr>
        <dsp:cNvPr id="0" name=""/>
        <dsp:cNvSpPr/>
      </dsp:nvSpPr>
      <dsp:spPr>
        <a:xfrm>
          <a:off x="0" y="449"/>
          <a:ext cx="8272463" cy="105066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03E794-FF01-465D-B25D-A0D5BFE91479}">
      <dsp:nvSpPr>
        <dsp:cNvPr id="0" name=""/>
        <dsp:cNvSpPr/>
      </dsp:nvSpPr>
      <dsp:spPr>
        <a:xfrm>
          <a:off x="317827"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4F60A8-B331-4E3F-98A1-046FA7BFAC44}">
      <dsp:nvSpPr>
        <dsp:cNvPr id="0" name=""/>
        <dsp:cNvSpPr/>
      </dsp:nvSpPr>
      <dsp:spPr>
        <a:xfrm>
          <a:off x="1213522" y="449"/>
          <a:ext cx="7058940"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800100">
            <a:lnSpc>
              <a:spcPct val="100000"/>
            </a:lnSpc>
            <a:spcBef>
              <a:spcPct val="0"/>
            </a:spcBef>
            <a:spcAft>
              <a:spcPct val="35000"/>
            </a:spcAft>
            <a:buNone/>
          </a:pPr>
          <a:r>
            <a:rPr lang="en-US" sz="1800" kern="1200"/>
            <a:t>Como apresentação dos nossos dados, utilizámos um critério literário rígido, de forma a assegurar a qualidade de todos os artigos científicos, relatórios e livros. </a:t>
          </a:r>
        </a:p>
      </dsp:txBody>
      <dsp:txXfrm>
        <a:off x="1213522" y="449"/>
        <a:ext cx="7058940" cy="1050668"/>
      </dsp:txXfrm>
    </dsp:sp>
    <dsp:sp modelId="{5E0EC99F-0828-4CF3-B124-0A125A09D7B6}">
      <dsp:nvSpPr>
        <dsp:cNvPr id="0" name=""/>
        <dsp:cNvSpPr/>
      </dsp:nvSpPr>
      <dsp:spPr>
        <a:xfrm>
          <a:off x="0" y="1313784"/>
          <a:ext cx="8272463" cy="105066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76ED06-9E9D-43EB-BEB8-7F60C4071C33}">
      <dsp:nvSpPr>
        <dsp:cNvPr id="0" name=""/>
        <dsp:cNvSpPr/>
      </dsp:nvSpPr>
      <dsp:spPr>
        <a:xfrm>
          <a:off x="317827" y="1550185"/>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BC6A21-00BA-4CDD-8965-052F36F6EE3C}">
      <dsp:nvSpPr>
        <dsp:cNvPr id="0" name=""/>
        <dsp:cNvSpPr/>
      </dsp:nvSpPr>
      <dsp:spPr>
        <a:xfrm>
          <a:off x="1213522" y="1313784"/>
          <a:ext cx="7058940"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800100">
            <a:lnSpc>
              <a:spcPct val="100000"/>
            </a:lnSpc>
            <a:spcBef>
              <a:spcPct val="0"/>
            </a:spcBef>
            <a:spcAft>
              <a:spcPct val="35000"/>
            </a:spcAft>
            <a:buNone/>
          </a:pPr>
          <a:r>
            <a:rPr lang="en-US" sz="1800" kern="1200"/>
            <a:t>Os dados qualitativos foram copiados diretamente de registos para formatos específicos. Estes foram analisados para identificar temas comuns, padrões emergentes e temas de interesse.</a:t>
          </a:r>
        </a:p>
      </dsp:txBody>
      <dsp:txXfrm>
        <a:off x="1213522" y="1313784"/>
        <a:ext cx="7058940" cy="1050668"/>
      </dsp:txXfrm>
    </dsp:sp>
    <dsp:sp modelId="{4A1BF8CB-7268-497C-A698-533858030414}">
      <dsp:nvSpPr>
        <dsp:cNvPr id="0" name=""/>
        <dsp:cNvSpPr/>
      </dsp:nvSpPr>
      <dsp:spPr>
        <a:xfrm>
          <a:off x="0" y="2627120"/>
          <a:ext cx="8272463" cy="105066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07FFC-4DD1-4029-9B26-E86B2EFF7B42}">
      <dsp:nvSpPr>
        <dsp:cNvPr id="0" name=""/>
        <dsp:cNvSpPr/>
      </dsp:nvSpPr>
      <dsp:spPr>
        <a:xfrm>
          <a:off x="317827" y="2863520"/>
          <a:ext cx="577867" cy="577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EEA0E0-6313-415B-9818-866C197B6090}">
      <dsp:nvSpPr>
        <dsp:cNvPr id="0" name=""/>
        <dsp:cNvSpPr/>
      </dsp:nvSpPr>
      <dsp:spPr>
        <a:xfrm>
          <a:off x="1213522" y="2627120"/>
          <a:ext cx="7058940"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800100">
            <a:lnSpc>
              <a:spcPct val="100000"/>
            </a:lnSpc>
            <a:spcBef>
              <a:spcPct val="0"/>
            </a:spcBef>
            <a:spcAft>
              <a:spcPct val="35000"/>
            </a:spcAft>
            <a:buNone/>
          </a:pPr>
          <a:r>
            <a:rPr lang="en-US" sz="1800" kern="1200"/>
            <a:t>Para os dados quantitativos, os revisores utilizaram códigos de estudo de dados para identificar caraterísticas metodológicas dos artigos estudados.</a:t>
          </a:r>
        </a:p>
      </dsp:txBody>
      <dsp:txXfrm>
        <a:off x="1213522" y="2627120"/>
        <a:ext cx="7058940" cy="10506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B46F7-7E9E-4315-87BE-044DA1341C13}">
      <dsp:nvSpPr>
        <dsp:cNvPr id="0" name=""/>
        <dsp:cNvSpPr/>
      </dsp:nvSpPr>
      <dsp:spPr>
        <a:xfrm>
          <a:off x="0" y="862486"/>
          <a:ext cx="5269089" cy="1592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2E1D0-FDA4-4620-8E38-C5809352443D}">
      <dsp:nvSpPr>
        <dsp:cNvPr id="0" name=""/>
        <dsp:cNvSpPr/>
      </dsp:nvSpPr>
      <dsp:spPr>
        <a:xfrm>
          <a:off x="481665" y="1220750"/>
          <a:ext cx="875755" cy="8757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06A8AE-821A-46D1-B087-B554CF5AFBB3}">
      <dsp:nvSpPr>
        <dsp:cNvPr id="0" name=""/>
        <dsp:cNvSpPr/>
      </dsp:nvSpPr>
      <dsp:spPr>
        <a:xfrm>
          <a:off x="1839087" y="862486"/>
          <a:ext cx="3430001" cy="1592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517" tIns="168517" rIns="168517" bIns="168517" numCol="1" spcCol="1270" anchor="ctr" anchorCtr="0">
          <a:noAutofit/>
        </a:bodyPr>
        <a:lstStyle/>
        <a:p>
          <a:pPr marL="0" lvl="0" indent="0" algn="l" defTabSz="666750">
            <a:lnSpc>
              <a:spcPct val="90000"/>
            </a:lnSpc>
            <a:spcBef>
              <a:spcPct val="0"/>
            </a:spcBef>
            <a:spcAft>
              <a:spcPct val="35000"/>
            </a:spcAft>
            <a:buNone/>
          </a:pPr>
          <a:r>
            <a:rPr lang="en-US" sz="1500" kern="1200" err="1"/>
            <a:t>Foi</a:t>
          </a:r>
          <a:r>
            <a:rPr lang="en-US" sz="1500" kern="1200"/>
            <a:t> </a:t>
          </a:r>
          <a:r>
            <a:rPr lang="en-US" sz="1500" kern="1200" err="1"/>
            <a:t>criada</a:t>
          </a:r>
          <a:r>
            <a:rPr lang="en-US" sz="1500" kern="1200"/>
            <a:t> </a:t>
          </a:r>
          <a:r>
            <a:rPr lang="en-US" sz="1500" kern="1200" err="1"/>
            <a:t>uma</a:t>
          </a:r>
          <a:r>
            <a:rPr lang="en-US" sz="1500" kern="1200"/>
            <a:t> multi-</a:t>
          </a:r>
          <a:r>
            <a:rPr lang="en-US" sz="1500" kern="1200" err="1"/>
            <a:t>utilizadora</a:t>
          </a:r>
          <a:r>
            <a:rPr lang="en-US" sz="1500" kern="1200"/>
            <a:t> </a:t>
          </a:r>
          <a:r>
            <a:rPr lang="en-US" sz="1500" i="1" kern="1200"/>
            <a:t>online </a:t>
          </a:r>
          <a:r>
            <a:rPr lang="en-US" sz="1500" kern="1200"/>
            <a:t>para a </a:t>
          </a:r>
          <a:r>
            <a:rPr lang="en-US" sz="1500" kern="1200" err="1"/>
            <a:t>extração</a:t>
          </a:r>
          <a:r>
            <a:rPr lang="en-US" sz="1500" kern="1200"/>
            <a:t> de dados de forma </a:t>
          </a:r>
          <a:r>
            <a:rPr lang="en-US" sz="1500" kern="1200" err="1"/>
            <a:t>sistemática</a:t>
          </a:r>
          <a:r>
            <a:rPr lang="en-US" sz="1500" kern="1200"/>
            <a:t>.</a:t>
          </a:r>
        </a:p>
      </dsp:txBody>
      <dsp:txXfrm>
        <a:off x="1839087" y="862486"/>
        <a:ext cx="3430001" cy="1592283"/>
      </dsp:txXfrm>
    </dsp:sp>
    <dsp:sp modelId="{A33A7CDF-4B0F-4365-86AE-4D572DD57BE7}">
      <dsp:nvSpPr>
        <dsp:cNvPr id="0" name=""/>
        <dsp:cNvSpPr/>
      </dsp:nvSpPr>
      <dsp:spPr>
        <a:xfrm>
          <a:off x="0" y="2852840"/>
          <a:ext cx="5269089" cy="1592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9246F-7E5E-47CD-ACAB-5345127833B1}">
      <dsp:nvSpPr>
        <dsp:cNvPr id="0" name=""/>
        <dsp:cNvSpPr/>
      </dsp:nvSpPr>
      <dsp:spPr>
        <a:xfrm>
          <a:off x="481665" y="3211104"/>
          <a:ext cx="875755" cy="8757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6AD3F0-E577-42B6-A6A8-74F328608C44}">
      <dsp:nvSpPr>
        <dsp:cNvPr id="0" name=""/>
        <dsp:cNvSpPr/>
      </dsp:nvSpPr>
      <dsp:spPr>
        <a:xfrm>
          <a:off x="1839087" y="2852840"/>
          <a:ext cx="3430001" cy="1592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517" tIns="168517" rIns="168517" bIns="168517" numCol="1" spcCol="1270" anchor="ctr" anchorCtr="0">
          <a:noAutofit/>
        </a:bodyPr>
        <a:lstStyle/>
        <a:p>
          <a:pPr marL="0" lvl="0" indent="0" algn="l" defTabSz="666750">
            <a:lnSpc>
              <a:spcPct val="90000"/>
            </a:lnSpc>
            <a:spcBef>
              <a:spcPct val="0"/>
            </a:spcBef>
            <a:spcAft>
              <a:spcPct val="35000"/>
            </a:spcAft>
            <a:buNone/>
          </a:pPr>
          <a:r>
            <a:rPr lang="en-US" sz="1500" kern="1200"/>
            <a:t>Foi desenvolvida também uma pesquisa preliminar de termos relevantes para os cefalópodos, mercados e os </a:t>
          </a:r>
          <a:r>
            <a:rPr lang="en-US" sz="1500" i="1" kern="1200"/>
            <a:t>drivers</a:t>
          </a:r>
          <a:r>
            <a:rPr lang="en-US" sz="1500" kern="1200"/>
            <a:t> antecipados, que testámos e ajustámos, de modo a retirar o máximo número relevante de registos.</a:t>
          </a:r>
        </a:p>
      </dsp:txBody>
      <dsp:txXfrm>
        <a:off x="1839087" y="2852840"/>
        <a:ext cx="3430001" cy="15922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1DFBC-D94A-0444-9B80-8E8853E524F6}">
      <dsp:nvSpPr>
        <dsp:cNvPr id="0" name=""/>
        <dsp:cNvSpPr/>
      </dsp:nvSpPr>
      <dsp:spPr>
        <a:xfrm>
          <a:off x="0" y="90841"/>
          <a:ext cx="1691392" cy="1014835"/>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pt-PT" sz="1600" kern="1200">
              <a:latin typeface="Gill Sans MT" panose="020B0502020104020203"/>
            </a:rPr>
            <a:t> Biologia e Ecologia de acões</a:t>
          </a:r>
          <a:endParaRPr lang="pt-PT" sz="1600" kern="1200"/>
        </a:p>
      </dsp:txBody>
      <dsp:txXfrm>
        <a:off x="0" y="90841"/>
        <a:ext cx="1691392" cy="1014835"/>
      </dsp:txXfrm>
    </dsp:sp>
    <dsp:sp modelId="{EC73F27E-23D6-3A4C-90CF-BAE0FB45D077}">
      <dsp:nvSpPr>
        <dsp:cNvPr id="0" name=""/>
        <dsp:cNvSpPr/>
      </dsp:nvSpPr>
      <dsp:spPr>
        <a:xfrm>
          <a:off x="1860531" y="90841"/>
          <a:ext cx="1691392" cy="1014835"/>
        </a:xfrm>
        <a:prstGeom prst="rect">
          <a:avLst/>
        </a:prstGeom>
        <a:solidFill>
          <a:schemeClr val="accent5">
            <a:hueOff val="399126"/>
            <a:satOff val="-383"/>
            <a:lumOff val="-252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pt-PT" sz="1600" kern="1200">
              <a:latin typeface="Gill Sans MT" panose="020B0502020104020203"/>
            </a:rPr>
            <a:t> Capturas e Desembarques</a:t>
          </a:r>
        </a:p>
      </dsp:txBody>
      <dsp:txXfrm>
        <a:off x="1860531" y="90841"/>
        <a:ext cx="1691392" cy="1014835"/>
      </dsp:txXfrm>
    </dsp:sp>
    <dsp:sp modelId="{1222A87C-9D49-2F49-A4BB-3B8F8BFB146D}">
      <dsp:nvSpPr>
        <dsp:cNvPr id="0" name=""/>
        <dsp:cNvSpPr/>
      </dsp:nvSpPr>
      <dsp:spPr>
        <a:xfrm>
          <a:off x="3721062" y="90841"/>
          <a:ext cx="1691392" cy="1014835"/>
        </a:xfrm>
        <a:prstGeom prst="rect">
          <a:avLst/>
        </a:prstGeom>
        <a:solidFill>
          <a:schemeClr val="accent5">
            <a:hueOff val="798252"/>
            <a:satOff val="-766"/>
            <a:lumOff val="-504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pt-PT" sz="1600" kern="1200">
              <a:latin typeface="Gill Sans MT" panose="020B0502020104020203"/>
            </a:rPr>
            <a:t> Caraterísticas de Pesca</a:t>
          </a:r>
        </a:p>
      </dsp:txBody>
      <dsp:txXfrm>
        <a:off x="3721062" y="90841"/>
        <a:ext cx="1691392" cy="1014835"/>
      </dsp:txXfrm>
    </dsp:sp>
    <dsp:sp modelId="{BCAB3F9B-6E82-3C4A-9E8F-4515D1F9C9EA}">
      <dsp:nvSpPr>
        <dsp:cNvPr id="0" name=""/>
        <dsp:cNvSpPr/>
      </dsp:nvSpPr>
      <dsp:spPr>
        <a:xfrm>
          <a:off x="0" y="1274815"/>
          <a:ext cx="1691392" cy="1014835"/>
        </a:xfrm>
        <a:prstGeom prst="rect">
          <a:avLst/>
        </a:prstGeom>
        <a:solidFill>
          <a:schemeClr val="accent5">
            <a:hueOff val="1197378"/>
            <a:satOff val="-1148"/>
            <a:lumOff val="-757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pt-PT" sz="1600" kern="1200">
              <a:latin typeface="Gill Sans MT" panose="020B0502020104020203"/>
            </a:rPr>
            <a:t> Governança Pesqueira</a:t>
          </a:r>
        </a:p>
      </dsp:txBody>
      <dsp:txXfrm>
        <a:off x="0" y="1274815"/>
        <a:ext cx="1691392" cy="1014835"/>
      </dsp:txXfrm>
    </dsp:sp>
    <dsp:sp modelId="{67C9FDE3-8D24-494F-9D14-2F6B977F713E}">
      <dsp:nvSpPr>
        <dsp:cNvPr id="0" name=""/>
        <dsp:cNvSpPr/>
      </dsp:nvSpPr>
      <dsp:spPr>
        <a:xfrm>
          <a:off x="1860531" y="1274815"/>
          <a:ext cx="1691392" cy="1014835"/>
        </a:xfrm>
        <a:prstGeom prst="rect">
          <a:avLst/>
        </a:prstGeom>
        <a:solidFill>
          <a:schemeClr val="accent5">
            <a:hueOff val="1596505"/>
            <a:satOff val="-1531"/>
            <a:lumOff val="-1009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pt-PT" sz="1600" kern="1200">
              <a:latin typeface="Gill Sans MT" panose="020B0502020104020203"/>
            </a:rPr>
            <a:t> Caraterísticas do Mercado</a:t>
          </a:r>
        </a:p>
      </dsp:txBody>
      <dsp:txXfrm>
        <a:off x="1860531" y="1274815"/>
        <a:ext cx="1691392" cy="1014835"/>
      </dsp:txXfrm>
    </dsp:sp>
    <dsp:sp modelId="{EE1C2233-6EFB-374B-A41D-9F5162C32213}">
      <dsp:nvSpPr>
        <dsp:cNvPr id="0" name=""/>
        <dsp:cNvSpPr/>
      </dsp:nvSpPr>
      <dsp:spPr>
        <a:xfrm>
          <a:off x="3721062" y="1274815"/>
          <a:ext cx="1691392" cy="1014835"/>
        </a:xfrm>
        <a:prstGeom prst="rect">
          <a:avLst/>
        </a:prstGeom>
        <a:solidFill>
          <a:schemeClr val="accent5">
            <a:hueOff val="1995631"/>
            <a:satOff val="-1914"/>
            <a:lumOff val="-1262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pt-PT" sz="1600" kern="1200">
              <a:latin typeface="Gill Sans MT" panose="020B0502020104020203"/>
            </a:rPr>
            <a:t> Rastreabilidade do Produto</a:t>
          </a:r>
        </a:p>
      </dsp:txBody>
      <dsp:txXfrm>
        <a:off x="3721062" y="1274815"/>
        <a:ext cx="1691392" cy="1014835"/>
      </dsp:txXfrm>
    </dsp:sp>
    <dsp:sp modelId="{D5EFD0B0-79C8-2945-ABC4-35F5A1E024E8}">
      <dsp:nvSpPr>
        <dsp:cNvPr id="0" name=""/>
        <dsp:cNvSpPr/>
      </dsp:nvSpPr>
      <dsp:spPr>
        <a:xfrm>
          <a:off x="0" y="2458790"/>
          <a:ext cx="1691392" cy="1014835"/>
        </a:xfrm>
        <a:prstGeom prst="rect">
          <a:avLst/>
        </a:prstGeom>
        <a:solidFill>
          <a:schemeClr val="accent5">
            <a:hueOff val="2394757"/>
            <a:satOff val="-2297"/>
            <a:lumOff val="-151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pt-PT" sz="1600" kern="1200">
              <a:latin typeface="Gill Sans MT" panose="020B0502020104020203"/>
            </a:rPr>
            <a:t> </a:t>
          </a:r>
          <a:r>
            <a:rPr lang="pt-PT" sz="1600" kern="1200"/>
            <a:t>Contaminação </a:t>
          </a:r>
          <a:r>
            <a:rPr lang="pt-PT" sz="1600" kern="1200">
              <a:latin typeface="Gill Sans MT" panose="020B0502020104020203"/>
            </a:rPr>
            <a:t>Bacteriana </a:t>
          </a:r>
          <a:r>
            <a:rPr lang="pt-PT" sz="1600" kern="1200"/>
            <a:t>/</a:t>
          </a:r>
          <a:br>
            <a:rPr lang="pt-PT" sz="1600" kern="1200"/>
          </a:br>
          <a:r>
            <a:rPr lang="pt-PT" sz="1600" kern="1200"/>
            <a:t>Infestação Parasitária</a:t>
          </a:r>
          <a:endParaRPr lang="en-US" sz="1600" kern="1200"/>
        </a:p>
      </dsp:txBody>
      <dsp:txXfrm>
        <a:off x="0" y="2458790"/>
        <a:ext cx="1691392" cy="1014835"/>
      </dsp:txXfrm>
    </dsp:sp>
    <dsp:sp modelId="{737F91EB-9178-C047-A9D2-E0832ACD7934}">
      <dsp:nvSpPr>
        <dsp:cNvPr id="0" name=""/>
        <dsp:cNvSpPr/>
      </dsp:nvSpPr>
      <dsp:spPr>
        <a:xfrm>
          <a:off x="1860531" y="2458790"/>
          <a:ext cx="1691392" cy="1014835"/>
        </a:xfrm>
        <a:prstGeom prst="rect">
          <a:avLst/>
        </a:prstGeom>
        <a:solidFill>
          <a:schemeClr val="accent5">
            <a:hueOff val="2793883"/>
            <a:satOff val="-2679"/>
            <a:lumOff val="-176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pt-PT" sz="1600" kern="1200"/>
            <a:t>Contaminação </a:t>
          </a:r>
          <a:r>
            <a:rPr lang="pt-PT" sz="1600" kern="1200">
              <a:latin typeface="Gill Sans MT" panose="020B0502020104020203"/>
            </a:rPr>
            <a:t>Ambiental</a:t>
          </a:r>
          <a:endParaRPr lang="en-US" sz="1600" kern="1200"/>
        </a:p>
      </dsp:txBody>
      <dsp:txXfrm>
        <a:off x="1860531" y="2458790"/>
        <a:ext cx="1691392" cy="1014835"/>
      </dsp:txXfrm>
    </dsp:sp>
    <dsp:sp modelId="{FFB5AEAD-171E-A844-B0FC-CA3887552C03}">
      <dsp:nvSpPr>
        <dsp:cNvPr id="0" name=""/>
        <dsp:cNvSpPr/>
      </dsp:nvSpPr>
      <dsp:spPr>
        <a:xfrm>
          <a:off x="3721062" y="2458790"/>
          <a:ext cx="1691392" cy="1014835"/>
        </a:xfrm>
        <a:prstGeom prst="rect">
          <a:avLst/>
        </a:prstGeom>
        <a:solidFill>
          <a:schemeClr val="accent5">
            <a:hueOff val="3193009"/>
            <a:satOff val="-3062"/>
            <a:lumOff val="-2019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pt-PT" sz="1600" kern="1200"/>
            <a:t> Controlo, Nutrição e Qualidade </a:t>
          </a:r>
          <a:r>
            <a:rPr lang="pt-PT" sz="1600" kern="1200">
              <a:latin typeface="Gill Sans MT" panose="020B0502020104020203"/>
            </a:rPr>
            <a:t>Alimentar  </a:t>
          </a:r>
          <a:endParaRPr lang="en-US" sz="1600" kern="1200"/>
        </a:p>
      </dsp:txBody>
      <dsp:txXfrm>
        <a:off x="3721062" y="2458790"/>
        <a:ext cx="1691392" cy="10148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99FE1-B783-4D82-B292-57E263212A29}">
      <dsp:nvSpPr>
        <dsp:cNvPr id="0" name=""/>
        <dsp:cNvSpPr/>
      </dsp:nvSpPr>
      <dsp:spPr>
        <a:xfrm>
          <a:off x="583304" y="0"/>
          <a:ext cx="6610780" cy="3693530"/>
        </a:xfrm>
        <a:prstGeom prst="rightArrow">
          <a:avLst/>
        </a:prstGeom>
        <a:solidFill>
          <a:schemeClr val="accent4">
            <a:tint val="40000"/>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D2DE813-A9A6-4653-9CD7-E1AA610BD09E}">
      <dsp:nvSpPr>
        <dsp:cNvPr id="0" name=""/>
        <dsp:cNvSpPr/>
      </dsp:nvSpPr>
      <dsp:spPr>
        <a:xfrm>
          <a:off x="8354" y="1108059"/>
          <a:ext cx="2503347" cy="1477412"/>
        </a:xfrm>
        <a:prstGeom prst="round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PT" sz="1400" kern="1200">
              <a:latin typeface="Gill Sans MT" panose="020B0502020104020203"/>
            </a:rPr>
            <a:t>Representação visual de dados</a:t>
          </a:r>
          <a:endParaRPr lang="pt-PT" sz="1400" kern="1200"/>
        </a:p>
      </dsp:txBody>
      <dsp:txXfrm>
        <a:off x="80475" y="1180180"/>
        <a:ext cx="2359105" cy="1333170"/>
      </dsp:txXfrm>
    </dsp:sp>
    <dsp:sp modelId="{917A2E57-EB06-4887-8D14-490A62A50674}">
      <dsp:nvSpPr>
        <dsp:cNvPr id="0" name=""/>
        <dsp:cNvSpPr/>
      </dsp:nvSpPr>
      <dsp:spPr>
        <a:xfrm>
          <a:off x="2637020" y="1108059"/>
          <a:ext cx="2503347" cy="1477412"/>
        </a:xfrm>
        <a:prstGeom prst="roundRect">
          <a:avLst/>
        </a:prstGeom>
        <a:gradFill rotWithShape="0">
          <a:gsLst>
            <a:gs pos="0">
              <a:schemeClr val="accent4">
                <a:hueOff val="-3614724"/>
                <a:satOff val="16430"/>
                <a:lumOff val="98"/>
                <a:alphaOff val="0"/>
                <a:tint val="98000"/>
                <a:lumMod val="110000"/>
              </a:schemeClr>
            </a:gs>
            <a:gs pos="84000">
              <a:schemeClr val="accent4">
                <a:hueOff val="-3614724"/>
                <a:satOff val="16430"/>
                <a:lumOff val="9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PT" sz="1400" kern="1200">
              <a:latin typeface="Gill Sans MT" panose="020B0502020104020203"/>
            </a:rPr>
            <a:t>Redução do tempo de processamento de informações relevantes</a:t>
          </a:r>
          <a:endParaRPr lang="pt-PT" sz="1400" kern="1200"/>
        </a:p>
      </dsp:txBody>
      <dsp:txXfrm>
        <a:off x="2709141" y="1180180"/>
        <a:ext cx="2359105" cy="1333170"/>
      </dsp:txXfrm>
    </dsp:sp>
    <dsp:sp modelId="{E7E7EFBA-11E0-44E1-8423-41194B594DED}">
      <dsp:nvSpPr>
        <dsp:cNvPr id="0" name=""/>
        <dsp:cNvSpPr/>
      </dsp:nvSpPr>
      <dsp:spPr>
        <a:xfrm>
          <a:off x="5265687" y="1108059"/>
          <a:ext cx="2503347" cy="1477412"/>
        </a:xfrm>
        <a:prstGeom prst="roundRect">
          <a:avLst/>
        </a:prstGeom>
        <a:gradFill rotWithShape="0">
          <a:gsLst>
            <a:gs pos="0">
              <a:schemeClr val="accent4">
                <a:hueOff val="-7229448"/>
                <a:satOff val="32859"/>
                <a:lumOff val="195"/>
                <a:alphaOff val="0"/>
                <a:tint val="98000"/>
                <a:lumMod val="110000"/>
              </a:schemeClr>
            </a:gs>
            <a:gs pos="84000">
              <a:schemeClr val="accent4">
                <a:hueOff val="-7229448"/>
                <a:satOff val="32859"/>
                <a:lumOff val="19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PT" sz="1400" kern="1200">
              <a:latin typeface="Calibri"/>
              <a:cs typeface="Calibri"/>
            </a:rPr>
            <a:t>Conhecimento sobre os principais fatores relacionados aos cefalópodes,</a:t>
          </a:r>
          <a:br>
            <a:rPr lang="pt-PT" sz="1400" kern="1200">
              <a:latin typeface="Calibri"/>
              <a:cs typeface="Calibri"/>
            </a:rPr>
          </a:br>
          <a:r>
            <a:rPr lang="pt-PT" sz="1400" kern="1200">
              <a:latin typeface="Calibri"/>
              <a:cs typeface="Calibri"/>
            </a:rPr>
            <a:t>que podem apoiar as transições para uma maior segurança alimentar</a:t>
          </a:r>
          <a:endParaRPr lang="pt-PT" sz="1400" kern="1200"/>
        </a:p>
      </dsp:txBody>
      <dsp:txXfrm>
        <a:off x="5337808" y="1180180"/>
        <a:ext cx="2359105" cy="13331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9D31E-969F-3641-877E-B3BCB7D12938}">
      <dsp:nvSpPr>
        <dsp:cNvPr id="0" name=""/>
        <dsp:cNvSpPr/>
      </dsp:nvSpPr>
      <dsp:spPr>
        <a:xfrm>
          <a:off x="0" y="3356433"/>
          <a:ext cx="8272212" cy="1101656"/>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pt-PT" sz="2100" kern="1200"/>
            <a:t>Contextualização</a:t>
          </a:r>
        </a:p>
      </dsp:txBody>
      <dsp:txXfrm>
        <a:off x="0" y="3356433"/>
        <a:ext cx="8272212" cy="594894"/>
      </dsp:txXfrm>
    </dsp:sp>
    <dsp:sp modelId="{D2794E70-667E-8A43-B2E2-75F90D5B3961}">
      <dsp:nvSpPr>
        <dsp:cNvPr id="0" name=""/>
        <dsp:cNvSpPr/>
      </dsp:nvSpPr>
      <dsp:spPr>
        <a:xfrm>
          <a:off x="0" y="3929294"/>
          <a:ext cx="4136106" cy="506761"/>
        </a:xfrm>
        <a:prstGeom prst="rect">
          <a:avLst/>
        </a:prstGeom>
        <a:solidFill>
          <a:schemeClr val="accent5">
            <a:lumMod val="40000"/>
            <a:lumOff val="60000"/>
            <a:alpha val="9000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pt-PT" sz="1100" kern="1200"/>
            <a:t>Não existência</a:t>
          </a:r>
        </a:p>
      </dsp:txBody>
      <dsp:txXfrm>
        <a:off x="0" y="3929294"/>
        <a:ext cx="4136106" cy="506761"/>
      </dsp:txXfrm>
    </dsp:sp>
    <dsp:sp modelId="{27905807-86D0-8A4E-ACEF-91FF0D3A8846}">
      <dsp:nvSpPr>
        <dsp:cNvPr id="0" name=""/>
        <dsp:cNvSpPr/>
      </dsp:nvSpPr>
      <dsp:spPr>
        <a:xfrm>
          <a:off x="4136106" y="3929294"/>
          <a:ext cx="4136106" cy="506761"/>
        </a:xfrm>
        <a:prstGeom prst="rect">
          <a:avLst/>
        </a:prstGeom>
        <a:solidFill>
          <a:schemeClr val="accent2">
            <a:tint val="40000"/>
            <a:alpha val="90000"/>
            <a:hueOff val="-145057"/>
            <a:satOff val="7444"/>
            <a:lumOff val="631"/>
            <a:alphaOff val="0"/>
          </a:schemeClr>
        </a:solidFill>
        <a:ln w="22225" cap="rnd" cmpd="sng" algn="ctr">
          <a:solidFill>
            <a:schemeClr val="accent2">
              <a:tint val="40000"/>
              <a:alpha val="90000"/>
              <a:hueOff val="-145057"/>
              <a:satOff val="7444"/>
              <a:lumOff val="6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pt-PT" sz="1100" kern="1200"/>
            <a:t>Métodos: Data </a:t>
          </a:r>
          <a:r>
            <a:rPr lang="pt-PT" sz="1100" kern="1200" err="1"/>
            <a:t>Collection</a:t>
          </a:r>
          <a:r>
            <a:rPr lang="pt-PT" sz="1100" kern="1200"/>
            <a:t>; Data </a:t>
          </a:r>
          <a:r>
            <a:rPr lang="pt-PT" sz="1100" kern="1200" err="1"/>
            <a:t>Analysis</a:t>
          </a:r>
          <a:r>
            <a:rPr lang="pt-PT" sz="1100" kern="1200"/>
            <a:t>; </a:t>
          </a:r>
          <a:r>
            <a:rPr lang="pt-PT" sz="1100" kern="1200" err="1"/>
            <a:t>Mapping</a:t>
          </a:r>
          <a:r>
            <a:rPr lang="pt-PT" sz="1100" kern="1200"/>
            <a:t> data to </a:t>
          </a:r>
          <a:r>
            <a:rPr lang="pt-PT" sz="1100" kern="1200" err="1"/>
            <a:t>the</a:t>
          </a:r>
          <a:r>
            <a:rPr lang="pt-PT" sz="1100" kern="1200"/>
            <a:t> IPBES conceptual </a:t>
          </a:r>
          <a:r>
            <a:rPr lang="pt-PT" sz="1100" kern="1200" err="1"/>
            <a:t>framework</a:t>
          </a:r>
          <a:r>
            <a:rPr lang="pt-PT" sz="1100" kern="1200"/>
            <a:t> and </a:t>
          </a:r>
          <a:r>
            <a:rPr lang="pt-PT" sz="1100" kern="1200" err="1"/>
            <a:t>Study</a:t>
          </a:r>
          <a:r>
            <a:rPr lang="pt-PT" sz="1100" kern="1200"/>
            <a:t> </a:t>
          </a:r>
          <a:r>
            <a:rPr lang="pt-PT" sz="1100" kern="1200" err="1"/>
            <a:t>Limitations</a:t>
          </a:r>
          <a:r>
            <a:rPr lang="pt-PT" sz="1100" kern="1200"/>
            <a:t> and </a:t>
          </a:r>
          <a:r>
            <a:rPr lang="pt-PT" sz="1100" kern="1200" err="1"/>
            <a:t>methodological</a:t>
          </a:r>
          <a:r>
            <a:rPr lang="pt-PT" sz="1100" kern="1200"/>
            <a:t> </a:t>
          </a:r>
          <a:r>
            <a:rPr lang="pt-PT" sz="1100" kern="1200" err="1"/>
            <a:t>issues</a:t>
          </a:r>
          <a:endParaRPr lang="pt-PT" sz="1100" kern="1200"/>
        </a:p>
      </dsp:txBody>
      <dsp:txXfrm>
        <a:off x="4136106" y="3929294"/>
        <a:ext cx="4136106" cy="506761"/>
      </dsp:txXfrm>
    </dsp:sp>
    <dsp:sp modelId="{4D59CDA1-C47A-E24C-847D-BDC5034F2CC2}">
      <dsp:nvSpPr>
        <dsp:cNvPr id="0" name=""/>
        <dsp:cNvSpPr/>
      </dsp:nvSpPr>
      <dsp:spPr>
        <a:xfrm rot="10800000">
          <a:off x="0" y="1678610"/>
          <a:ext cx="8272212" cy="1694347"/>
        </a:xfrm>
        <a:prstGeom prst="upArrowCallout">
          <a:avLst/>
        </a:prstGeom>
        <a:solidFill>
          <a:schemeClr val="accent2">
            <a:hueOff val="-305854"/>
            <a:satOff val="16268"/>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pt-PT" sz="2100" kern="1200"/>
            <a:t>Definição</a:t>
          </a:r>
        </a:p>
      </dsp:txBody>
      <dsp:txXfrm rot="-10800000">
        <a:off x="0" y="1678610"/>
        <a:ext cx="8272212" cy="594715"/>
      </dsp:txXfrm>
    </dsp:sp>
    <dsp:sp modelId="{12702812-E509-D34A-B2A1-1297B069E637}">
      <dsp:nvSpPr>
        <dsp:cNvPr id="0" name=""/>
        <dsp:cNvSpPr/>
      </dsp:nvSpPr>
      <dsp:spPr>
        <a:xfrm>
          <a:off x="0" y="2273326"/>
          <a:ext cx="4136106" cy="506609"/>
        </a:xfrm>
        <a:prstGeom prst="rect">
          <a:avLst/>
        </a:prstGeom>
        <a:solidFill>
          <a:schemeClr val="accent5">
            <a:lumMod val="40000"/>
            <a:lumOff val="60000"/>
            <a:alpha val="90000"/>
          </a:schemeClr>
        </a:solidFill>
        <a:ln w="22225" cap="rnd" cmpd="sng" algn="ctr">
          <a:solidFill>
            <a:schemeClr val="accent2">
              <a:tint val="40000"/>
              <a:alpha val="90000"/>
              <a:hueOff val="-290114"/>
              <a:satOff val="14889"/>
              <a:lumOff val="12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pt-PT" sz="1100" kern="1200"/>
            <a:t>Dados simulados que auxiliam a compreensão de um determinado fenómeno</a:t>
          </a:r>
        </a:p>
      </dsp:txBody>
      <dsp:txXfrm>
        <a:off x="0" y="2273326"/>
        <a:ext cx="4136106" cy="506609"/>
      </dsp:txXfrm>
    </dsp:sp>
    <dsp:sp modelId="{E230CFF9-60FA-A144-BF7C-8B8E43FB68B2}">
      <dsp:nvSpPr>
        <dsp:cNvPr id="0" name=""/>
        <dsp:cNvSpPr/>
      </dsp:nvSpPr>
      <dsp:spPr>
        <a:xfrm>
          <a:off x="4136106" y="2273326"/>
          <a:ext cx="4136106" cy="506609"/>
        </a:xfrm>
        <a:prstGeom prst="rect">
          <a:avLst/>
        </a:prstGeom>
        <a:solidFill>
          <a:schemeClr val="accent2">
            <a:tint val="40000"/>
            <a:alpha val="90000"/>
            <a:hueOff val="-435171"/>
            <a:satOff val="22333"/>
            <a:lumOff val="1892"/>
            <a:alphaOff val="0"/>
          </a:schemeClr>
        </a:solidFill>
        <a:ln w="22225" cap="rnd" cmpd="sng" algn="ctr">
          <a:solidFill>
            <a:schemeClr val="accent2">
              <a:tint val="40000"/>
              <a:alpha val="90000"/>
              <a:hueOff val="-435171"/>
              <a:satOff val="22333"/>
              <a:lumOff val="18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pt-PT" sz="1100" kern="1200"/>
            <a:t>Dados medidos a partir de fenómenos reais</a:t>
          </a:r>
        </a:p>
      </dsp:txBody>
      <dsp:txXfrm>
        <a:off x="4136106" y="2273326"/>
        <a:ext cx="4136106" cy="506609"/>
      </dsp:txXfrm>
    </dsp:sp>
    <dsp:sp modelId="{7D221FA5-6EF5-4145-9FD7-557F8756A01C}">
      <dsp:nvSpPr>
        <dsp:cNvPr id="0" name=""/>
        <dsp:cNvSpPr/>
      </dsp:nvSpPr>
      <dsp:spPr>
        <a:xfrm rot="10800000">
          <a:off x="0" y="0"/>
          <a:ext cx="8272212" cy="1694347"/>
        </a:xfrm>
        <a:prstGeom prst="upArrowCallout">
          <a:avLst/>
        </a:prstGeom>
        <a:solidFill>
          <a:schemeClr val="accent2">
            <a:hueOff val="-611709"/>
            <a:satOff val="32535"/>
            <a:lumOff val="941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pt-PT" sz="2100" kern="1200"/>
            <a:t>Dados</a:t>
          </a:r>
        </a:p>
      </dsp:txBody>
      <dsp:txXfrm rot="-10800000">
        <a:off x="0" y="0"/>
        <a:ext cx="8272212" cy="594715"/>
      </dsp:txXfrm>
    </dsp:sp>
    <dsp:sp modelId="{54AC72A9-3D49-1349-AE4E-C214F8646305}">
      <dsp:nvSpPr>
        <dsp:cNvPr id="0" name=""/>
        <dsp:cNvSpPr/>
      </dsp:nvSpPr>
      <dsp:spPr>
        <a:xfrm>
          <a:off x="0" y="595504"/>
          <a:ext cx="4136106" cy="506609"/>
        </a:xfrm>
        <a:prstGeom prst="rect">
          <a:avLst/>
        </a:prstGeom>
        <a:solidFill>
          <a:schemeClr val="accent5">
            <a:lumMod val="40000"/>
            <a:lumOff val="60000"/>
            <a:alpha val="90000"/>
          </a:schemeClr>
        </a:solidFill>
        <a:ln w="22225" cap="rnd" cmpd="sng" algn="ctr">
          <a:solidFill>
            <a:schemeClr val="accent2">
              <a:tint val="40000"/>
              <a:alpha val="90000"/>
              <a:hueOff val="-580228"/>
              <a:satOff val="29778"/>
              <a:lumOff val="25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pt-PT" sz="1100" kern="1200"/>
            <a:t>Simulated Data</a:t>
          </a:r>
        </a:p>
      </dsp:txBody>
      <dsp:txXfrm>
        <a:off x="0" y="595504"/>
        <a:ext cx="4136106" cy="506609"/>
      </dsp:txXfrm>
    </dsp:sp>
    <dsp:sp modelId="{ECFF5C04-42C0-6E43-B84D-8E3362418309}">
      <dsp:nvSpPr>
        <dsp:cNvPr id="0" name=""/>
        <dsp:cNvSpPr/>
      </dsp:nvSpPr>
      <dsp:spPr>
        <a:xfrm>
          <a:off x="4136106" y="595504"/>
          <a:ext cx="4136106" cy="506609"/>
        </a:xfrm>
        <a:prstGeom prst="rect">
          <a:avLst/>
        </a:prstGeom>
        <a:solidFill>
          <a:schemeClr val="accent2">
            <a:tint val="40000"/>
            <a:alpha val="90000"/>
            <a:hueOff val="-725284"/>
            <a:satOff val="37222"/>
            <a:lumOff val="3153"/>
            <a:alphaOff val="0"/>
          </a:schemeClr>
        </a:solidFill>
        <a:ln w="22225" cap="rnd" cmpd="sng" algn="ctr">
          <a:solidFill>
            <a:schemeClr val="accent2">
              <a:tint val="40000"/>
              <a:alpha val="90000"/>
              <a:hueOff val="-725284"/>
              <a:satOff val="37222"/>
              <a:lumOff val="31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pt-PT" sz="1100" kern="1200"/>
            <a:t>Measured Data</a:t>
          </a:r>
        </a:p>
      </dsp:txBody>
      <dsp:txXfrm>
        <a:off x="4136106" y="595504"/>
        <a:ext cx="4136106" cy="5066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91EE7-FEE4-4843-BC7E-7F1E44AC8943}">
      <dsp:nvSpPr>
        <dsp:cNvPr id="0" name=""/>
        <dsp:cNvSpPr/>
      </dsp:nvSpPr>
      <dsp:spPr>
        <a:xfrm>
          <a:off x="0" y="1975"/>
          <a:ext cx="3956251"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CD45F6EC-2B47-0940-B22F-863A22E4A3FF}">
      <dsp:nvSpPr>
        <dsp:cNvPr id="0" name=""/>
        <dsp:cNvSpPr/>
      </dsp:nvSpPr>
      <dsp:spPr>
        <a:xfrm>
          <a:off x="0" y="1975"/>
          <a:ext cx="3956251" cy="13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GB" sz="1900" u="sng" kern="1200">
              <a:solidFill>
                <a:srgbClr val="00B0F0"/>
              </a:solidFill>
              <a:latin typeface="Gill Sans MT" panose="020B0502020104020203"/>
              <a:ea typeface="+mn-ea"/>
              <a:cs typeface="+mn-cs"/>
            </a:rPr>
            <a:t>T</a:t>
          </a:r>
          <a:r>
            <a:rPr lang="en-US" sz="1900" u="sng" kern="1200" err="1">
              <a:solidFill>
                <a:srgbClr val="00B0F0"/>
              </a:solidFill>
              <a:latin typeface="Gill Sans MT" panose="020B0502020104020203"/>
              <a:ea typeface="+mn-ea"/>
              <a:cs typeface="+mn-cs"/>
            </a:rPr>
            <a:t>ipo</a:t>
          </a:r>
          <a:r>
            <a:rPr lang="en-US" sz="1900" u="sng" kern="1200">
              <a:solidFill>
                <a:srgbClr val="00B0F0"/>
              </a:solidFill>
              <a:latin typeface="Gill Sans MT" panose="020B0502020104020203"/>
              <a:ea typeface="+mn-ea"/>
              <a:cs typeface="+mn-cs"/>
            </a:rPr>
            <a:t> de dados que </a:t>
          </a:r>
          <a:r>
            <a:rPr lang="en-US" sz="1900" u="sng" kern="1200" err="1">
              <a:solidFill>
                <a:srgbClr val="00B0F0"/>
              </a:solidFill>
              <a:latin typeface="Gill Sans MT" panose="020B0502020104020203"/>
              <a:ea typeface="+mn-ea"/>
              <a:cs typeface="+mn-cs"/>
            </a:rPr>
            <a:t>representa</a:t>
          </a:r>
          <a:endParaRPr lang="en-US" sz="1900" kern="1200">
            <a:solidFill>
              <a:prstClr val="black">
                <a:hueOff val="0"/>
                <a:satOff val="0"/>
                <a:lumOff val="0"/>
                <a:alphaOff val="0"/>
              </a:prstClr>
            </a:solidFill>
            <a:latin typeface="Gill Sans MT" panose="020B0502020104020203"/>
            <a:ea typeface="+mn-ea"/>
            <a:cs typeface="+mn-cs"/>
          </a:endParaRPr>
        </a:p>
        <a:p>
          <a:pPr marL="0" lvl="0" indent="0" algn="l" defTabSz="844550">
            <a:lnSpc>
              <a:spcPct val="90000"/>
            </a:lnSpc>
            <a:spcBef>
              <a:spcPct val="0"/>
            </a:spcBef>
            <a:spcAft>
              <a:spcPct val="35000"/>
            </a:spcAft>
            <a:buNone/>
          </a:pPr>
          <a:r>
            <a:rPr lang="en-US" sz="1900" kern="1200">
              <a:solidFill>
                <a:prstClr val="black">
                  <a:hueOff val="0"/>
                  <a:satOff val="0"/>
                  <a:lumOff val="0"/>
                  <a:alphaOff val="0"/>
                </a:prstClr>
              </a:solidFill>
              <a:latin typeface="Gill Sans MT" panose="020B0502020104020203"/>
              <a:ea typeface="+mn-ea"/>
              <a:cs typeface="+mn-cs"/>
            </a:rPr>
            <a:t>Measured data, </a:t>
          </a:r>
          <a:r>
            <a:rPr lang="en-US" sz="1900" kern="1200" err="1">
              <a:solidFill>
                <a:prstClr val="black">
                  <a:hueOff val="0"/>
                  <a:satOff val="0"/>
                  <a:lumOff val="0"/>
                  <a:alphaOff val="0"/>
                </a:prstClr>
              </a:solidFill>
              <a:latin typeface="Gill Sans MT" panose="020B0502020104020203"/>
              <a:ea typeface="+mn-ea"/>
              <a:cs typeface="+mn-cs"/>
            </a:rPr>
            <a:t>discreta</a:t>
          </a:r>
          <a:r>
            <a:rPr lang="en-US" sz="1900" kern="1200">
              <a:solidFill>
                <a:prstClr val="black">
                  <a:hueOff val="0"/>
                  <a:satOff val="0"/>
                  <a:lumOff val="0"/>
                  <a:alphaOff val="0"/>
                </a:prstClr>
              </a:solidFill>
              <a:latin typeface="Gill Sans MT" panose="020B0502020104020203"/>
              <a:ea typeface="+mn-ea"/>
              <a:cs typeface="+mn-cs"/>
            </a:rPr>
            <a:t>, </a:t>
          </a:r>
          <a:r>
            <a:rPr lang="en-US" sz="1900" kern="1200" err="1">
              <a:solidFill>
                <a:prstClr val="black">
                  <a:hueOff val="0"/>
                  <a:satOff val="0"/>
                  <a:lumOff val="0"/>
                  <a:alphaOff val="0"/>
                </a:prstClr>
              </a:solidFill>
              <a:latin typeface="Gill Sans MT" panose="020B0502020104020203"/>
              <a:ea typeface="+mn-ea"/>
              <a:cs typeface="+mn-cs"/>
            </a:rPr>
            <a:t>multivariada</a:t>
          </a:r>
          <a:endParaRPr lang="en-US" sz="1900" kern="1200">
            <a:solidFill>
              <a:prstClr val="black">
                <a:hueOff val="0"/>
                <a:satOff val="0"/>
                <a:lumOff val="0"/>
                <a:alphaOff val="0"/>
              </a:prstClr>
            </a:solidFill>
            <a:latin typeface="Gill Sans MT" panose="020B0502020104020203"/>
            <a:ea typeface="+mn-ea"/>
            <a:cs typeface="+mn-cs"/>
          </a:endParaRPr>
        </a:p>
      </dsp:txBody>
      <dsp:txXfrm>
        <a:off x="0" y="1975"/>
        <a:ext cx="3956251" cy="1347244"/>
      </dsp:txXfrm>
    </dsp:sp>
    <dsp:sp modelId="{94CB30AE-1E16-564F-B313-EED50A9879F0}">
      <dsp:nvSpPr>
        <dsp:cNvPr id="0" name=""/>
        <dsp:cNvSpPr/>
      </dsp:nvSpPr>
      <dsp:spPr>
        <a:xfrm>
          <a:off x="0" y="1349219"/>
          <a:ext cx="3956251"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2EF6768C-66B7-6B41-AC43-5D56823DDF28}">
      <dsp:nvSpPr>
        <dsp:cNvPr id="0" name=""/>
        <dsp:cNvSpPr/>
      </dsp:nvSpPr>
      <dsp:spPr>
        <a:xfrm>
          <a:off x="0" y="1349219"/>
          <a:ext cx="3956251" cy="13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GB" sz="1900" u="sng" kern="1200">
              <a:solidFill>
                <a:srgbClr val="00B0F0"/>
              </a:solidFill>
              <a:latin typeface="Gill Sans MT" panose="020B0502020104020203"/>
              <a:ea typeface="+mn-ea"/>
              <a:cs typeface="+mn-cs"/>
            </a:rPr>
            <a:t>T</a:t>
          </a:r>
          <a:r>
            <a:rPr lang="en-US" sz="1900" u="sng" kern="1200" err="1">
              <a:solidFill>
                <a:srgbClr val="00B0F0"/>
              </a:solidFill>
              <a:latin typeface="Gill Sans MT" panose="020B0502020104020203"/>
              <a:ea typeface="+mn-ea"/>
              <a:cs typeface="+mn-cs"/>
            </a:rPr>
            <a:t>ipo</a:t>
          </a:r>
          <a:r>
            <a:rPr lang="en-US" sz="1900" u="sng" kern="1200">
              <a:solidFill>
                <a:srgbClr val="00B0F0"/>
              </a:solidFill>
              <a:latin typeface="Gill Sans MT" panose="020B0502020104020203"/>
              <a:ea typeface="+mn-ea"/>
              <a:cs typeface="+mn-cs"/>
            </a:rPr>
            <a:t> de </a:t>
          </a:r>
          <a:r>
            <a:rPr lang="en-US" sz="1900" u="sng" kern="1200" err="1">
              <a:solidFill>
                <a:srgbClr val="00B0F0"/>
              </a:solidFill>
              <a:latin typeface="Gill Sans MT" panose="020B0502020104020203"/>
              <a:ea typeface="+mn-ea"/>
              <a:cs typeface="+mn-cs"/>
            </a:rPr>
            <a:t>visualização</a:t>
          </a:r>
          <a:r>
            <a:rPr lang="en-US" sz="1900" u="sng" kern="1200">
              <a:solidFill>
                <a:prstClr val="black">
                  <a:hueOff val="0"/>
                  <a:satOff val="0"/>
                  <a:lumOff val="0"/>
                  <a:alphaOff val="0"/>
                </a:prstClr>
              </a:solidFill>
              <a:latin typeface="Gill Sans MT" panose="020B0502020104020203"/>
              <a:ea typeface="+mn-ea"/>
              <a:cs typeface="+mn-cs"/>
            </a:rPr>
            <a:t> </a:t>
          </a:r>
        </a:p>
        <a:p>
          <a:pPr marL="0" lvl="0" indent="0" algn="l" defTabSz="844550">
            <a:lnSpc>
              <a:spcPct val="90000"/>
            </a:lnSpc>
            <a:spcBef>
              <a:spcPct val="0"/>
            </a:spcBef>
            <a:spcAft>
              <a:spcPct val="35000"/>
            </a:spcAft>
            <a:buNone/>
          </a:pPr>
          <a:r>
            <a:rPr lang="en-US" sz="1900" kern="1200" err="1">
              <a:solidFill>
                <a:prstClr val="black">
                  <a:hueOff val="0"/>
                  <a:satOff val="0"/>
                  <a:lumOff val="0"/>
                  <a:alphaOff val="0"/>
                </a:prstClr>
              </a:solidFill>
              <a:latin typeface="Gill Sans MT" panose="020B0502020104020203"/>
              <a:ea typeface="+mn-ea"/>
              <a:cs typeface="+mn-cs"/>
            </a:rPr>
            <a:t>Gráfico</a:t>
          </a:r>
          <a:r>
            <a:rPr lang="en-US" sz="1900" kern="1200">
              <a:solidFill>
                <a:prstClr val="black">
                  <a:hueOff val="0"/>
                  <a:satOff val="0"/>
                  <a:lumOff val="0"/>
                  <a:alphaOff val="0"/>
                </a:prstClr>
              </a:solidFill>
              <a:latin typeface="Gill Sans MT" panose="020B0502020104020203"/>
              <a:ea typeface="+mn-ea"/>
              <a:cs typeface="+mn-cs"/>
            </a:rPr>
            <a:t> de </a:t>
          </a:r>
          <a:r>
            <a:rPr lang="en-US" sz="1900" kern="1200" err="1">
              <a:solidFill>
                <a:prstClr val="black">
                  <a:hueOff val="0"/>
                  <a:satOff val="0"/>
                  <a:lumOff val="0"/>
                  <a:alphaOff val="0"/>
                </a:prstClr>
              </a:solidFill>
              <a:latin typeface="Gill Sans MT" panose="020B0502020104020203"/>
              <a:ea typeface="+mn-ea"/>
              <a:cs typeface="+mn-cs"/>
            </a:rPr>
            <a:t>estrela</a:t>
          </a:r>
          <a:r>
            <a:rPr lang="en-US" sz="1900" kern="1200">
              <a:solidFill>
                <a:prstClr val="black">
                  <a:hueOff val="0"/>
                  <a:satOff val="0"/>
                  <a:lumOff val="0"/>
                  <a:alphaOff val="0"/>
                </a:prstClr>
              </a:solidFill>
              <a:latin typeface="Gill Sans MT" panose="020B0502020104020203"/>
              <a:ea typeface="+mn-ea"/>
              <a:cs typeface="+mn-cs"/>
            </a:rPr>
            <a:t> (</a:t>
          </a:r>
          <a:r>
            <a:rPr lang="en-US" sz="1900" kern="1200" err="1">
              <a:solidFill>
                <a:prstClr val="black">
                  <a:hueOff val="0"/>
                  <a:satOff val="0"/>
                  <a:lumOff val="0"/>
                  <a:alphaOff val="0"/>
                </a:prstClr>
              </a:solidFill>
              <a:latin typeface="Gill Sans MT" panose="020B0502020104020203"/>
              <a:ea typeface="+mn-ea"/>
              <a:cs typeface="+mn-cs"/>
            </a:rPr>
            <a:t>em</a:t>
          </a:r>
          <a:r>
            <a:rPr lang="en-US" sz="1900" kern="1200">
              <a:solidFill>
                <a:prstClr val="black">
                  <a:hueOff val="0"/>
                  <a:satOff val="0"/>
                  <a:lumOff val="0"/>
                  <a:alphaOff val="0"/>
                </a:prstClr>
              </a:solidFill>
              <a:latin typeface="Gill Sans MT" panose="020B0502020104020203"/>
              <a:ea typeface="+mn-ea"/>
              <a:cs typeface="+mn-cs"/>
            </a:rPr>
            <a:t> </a:t>
          </a:r>
          <a:r>
            <a:rPr lang="en-US" sz="1900" kern="1200" err="1">
              <a:solidFill>
                <a:prstClr val="black">
                  <a:hueOff val="0"/>
                  <a:satOff val="0"/>
                  <a:lumOff val="0"/>
                  <a:alphaOff val="0"/>
                </a:prstClr>
              </a:solidFill>
              <a:latin typeface="Gill Sans MT" panose="020B0502020104020203"/>
              <a:ea typeface="+mn-ea"/>
              <a:cs typeface="+mn-cs"/>
            </a:rPr>
            <a:t>percentagem</a:t>
          </a:r>
          <a:r>
            <a:rPr lang="en-US" sz="1400" kern="1200"/>
            <a:t>)</a:t>
          </a:r>
        </a:p>
      </dsp:txBody>
      <dsp:txXfrm>
        <a:off x="0" y="1349219"/>
        <a:ext cx="3956251" cy="1347244"/>
      </dsp:txXfrm>
    </dsp:sp>
    <dsp:sp modelId="{AE28122A-AA46-9440-B555-1E92184C851F}">
      <dsp:nvSpPr>
        <dsp:cNvPr id="0" name=""/>
        <dsp:cNvSpPr/>
      </dsp:nvSpPr>
      <dsp:spPr>
        <a:xfrm>
          <a:off x="0" y="2696463"/>
          <a:ext cx="3956251"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9CE11215-03C7-A24A-922B-7D5A8B7903B1}">
      <dsp:nvSpPr>
        <dsp:cNvPr id="0" name=""/>
        <dsp:cNvSpPr/>
      </dsp:nvSpPr>
      <dsp:spPr>
        <a:xfrm>
          <a:off x="0" y="2696463"/>
          <a:ext cx="3956251" cy="1347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u="sng" kern="1200" err="1">
              <a:solidFill>
                <a:srgbClr val="00B0F0"/>
              </a:solidFill>
            </a:rPr>
            <a:t>Objetivo</a:t>
          </a:r>
          <a:endParaRPr lang="en-US" sz="1400" u="sng" kern="1200">
            <a:solidFill>
              <a:srgbClr val="00B0F0"/>
            </a:solidFill>
          </a:endParaRPr>
        </a:p>
        <a:p>
          <a:pPr marL="0" lvl="0" indent="0" algn="l" defTabSz="622300" rtl="0">
            <a:lnSpc>
              <a:spcPct val="90000"/>
            </a:lnSpc>
            <a:spcBef>
              <a:spcPct val="0"/>
            </a:spcBef>
            <a:spcAft>
              <a:spcPct val="35000"/>
            </a:spcAft>
            <a:buNone/>
          </a:pPr>
          <a:r>
            <a:rPr lang="en-US" sz="1400" kern="1200" err="1"/>
            <a:t>Comunicar</a:t>
          </a:r>
          <a:r>
            <a:rPr lang="en-US" sz="1400" kern="1200"/>
            <a:t> a </a:t>
          </a:r>
          <a:r>
            <a:rPr lang="pt-PT" sz="1400" kern="1200"/>
            <a:t>proporção de condutores individuais que mencionam um elemento da cadeia de abastecimento dentro de cada característica do sistema alimentar. Permite a comparação fácil entre “</a:t>
          </a:r>
          <a:r>
            <a:rPr lang="pt-PT" sz="1400" kern="1200" err="1"/>
            <a:t>market</a:t>
          </a:r>
          <a:r>
            <a:rPr lang="pt-PT" sz="1400" kern="1200"/>
            <a:t> drivers” devido à sua forma característica</a:t>
          </a:r>
          <a:endParaRPr lang="en-US" sz="1400" kern="1200"/>
        </a:p>
      </dsp:txBody>
      <dsp:txXfrm>
        <a:off x="0" y="2696463"/>
        <a:ext cx="3956251" cy="13472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5BE618-FA35-498C-933C-851E81754BF4}" type="datetimeFigureOut">
              <a:rPr lang="en-US" smtClean="0"/>
              <a:t>4/20/2023</a:t>
            </a:fld>
            <a:endParaRPr lang="en-US"/>
          </a:p>
        </p:txBody>
      </p:sp>
      <p:sp>
        <p:nvSpPr>
          <p:cNvPr id="4" name="Marcador de Posição da Imagem do Diapositivo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AF5A50-0555-4869-A4F4-686F4915C47C}" type="slidenum">
              <a:rPr lang="en-US" smtClean="0"/>
              <a:t>‹#›</a:t>
            </a:fld>
            <a:endParaRPr lang="en-US"/>
          </a:p>
        </p:txBody>
      </p:sp>
    </p:spTree>
    <p:extLst>
      <p:ext uri="{BB962C8B-B14F-4D97-AF65-F5344CB8AC3E}">
        <p14:creationId xmlns:p14="http://schemas.microsoft.com/office/powerpoint/2010/main" val="2253175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fld id="{59AF5A50-0555-4869-A4F4-686F4915C47C}" type="slidenum">
              <a:rPr lang="en-US" smtClean="0"/>
              <a:t>2</a:t>
            </a:fld>
            <a:endParaRPr lang="en-US"/>
          </a:p>
        </p:txBody>
      </p:sp>
    </p:spTree>
    <p:extLst>
      <p:ext uri="{BB962C8B-B14F-4D97-AF65-F5344CB8AC3E}">
        <p14:creationId xmlns:p14="http://schemas.microsoft.com/office/powerpoint/2010/main" val="1563661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fld id="{59AF5A50-0555-4869-A4F4-686F4915C47C}" type="slidenum">
              <a:rPr lang="en-US" smtClean="0"/>
              <a:t>23</a:t>
            </a:fld>
            <a:endParaRPr lang="en-US"/>
          </a:p>
        </p:txBody>
      </p:sp>
    </p:spTree>
    <p:extLst>
      <p:ext uri="{BB962C8B-B14F-4D97-AF65-F5344CB8AC3E}">
        <p14:creationId xmlns:p14="http://schemas.microsoft.com/office/powerpoint/2010/main" val="2157772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fld id="{59AF5A50-0555-4869-A4F4-686F4915C47C}" type="slidenum">
              <a:rPr lang="en-US" smtClean="0"/>
              <a:t>24</a:t>
            </a:fld>
            <a:endParaRPr lang="en-US"/>
          </a:p>
        </p:txBody>
      </p:sp>
    </p:spTree>
    <p:extLst>
      <p:ext uri="{BB962C8B-B14F-4D97-AF65-F5344CB8AC3E}">
        <p14:creationId xmlns:p14="http://schemas.microsoft.com/office/powerpoint/2010/main" val="1471432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fld id="{59AF5A50-0555-4869-A4F4-686F4915C47C}" type="slidenum">
              <a:rPr lang="en-US" smtClean="0"/>
              <a:t>25</a:t>
            </a:fld>
            <a:endParaRPr lang="en-US"/>
          </a:p>
        </p:txBody>
      </p:sp>
    </p:spTree>
    <p:extLst>
      <p:ext uri="{BB962C8B-B14F-4D97-AF65-F5344CB8AC3E}">
        <p14:creationId xmlns:p14="http://schemas.microsoft.com/office/powerpoint/2010/main" val="255593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t>https://www.mendeley.com/guides/mendeley-cite/</a:t>
            </a:r>
          </a:p>
        </p:txBody>
      </p:sp>
      <p:sp>
        <p:nvSpPr>
          <p:cNvPr id="4" name="Marcador de Posição do Número do Diapositivo 3"/>
          <p:cNvSpPr>
            <a:spLocks noGrp="1"/>
          </p:cNvSpPr>
          <p:nvPr>
            <p:ph type="sldNum" sz="quarter" idx="10"/>
          </p:nvPr>
        </p:nvSpPr>
        <p:spPr/>
        <p:txBody>
          <a:bodyPr/>
          <a:lstStyle/>
          <a:p>
            <a:fld id="{59AF5A50-0555-4869-A4F4-686F4915C47C}" type="slidenum">
              <a:rPr lang="en-US" smtClean="0"/>
              <a:t>27</a:t>
            </a:fld>
            <a:endParaRPr lang="en-US"/>
          </a:p>
        </p:txBody>
      </p:sp>
    </p:spTree>
    <p:extLst>
      <p:ext uri="{BB962C8B-B14F-4D97-AF65-F5344CB8AC3E}">
        <p14:creationId xmlns:p14="http://schemas.microsoft.com/office/powerpoint/2010/main" val="2923606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59AF5A50-0555-4869-A4F4-686F4915C47C}" type="slidenum">
              <a:rPr lang="en-US" smtClean="0"/>
              <a:t>3</a:t>
            </a:fld>
            <a:endParaRPr lang="en-US"/>
          </a:p>
        </p:txBody>
      </p:sp>
    </p:spTree>
    <p:extLst>
      <p:ext uri="{BB962C8B-B14F-4D97-AF65-F5344CB8AC3E}">
        <p14:creationId xmlns:p14="http://schemas.microsoft.com/office/powerpoint/2010/main" val="226406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59AF5A50-0555-4869-A4F4-686F4915C47C}" type="slidenum">
              <a:rPr lang="en-US" smtClean="0"/>
              <a:t>4</a:t>
            </a:fld>
            <a:endParaRPr lang="en-US"/>
          </a:p>
        </p:txBody>
      </p:sp>
    </p:spTree>
    <p:extLst>
      <p:ext uri="{BB962C8B-B14F-4D97-AF65-F5344CB8AC3E}">
        <p14:creationId xmlns:p14="http://schemas.microsoft.com/office/powerpoint/2010/main" val="685187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p>
        </p:txBody>
      </p:sp>
      <p:sp>
        <p:nvSpPr>
          <p:cNvPr id="4" name="Marcador de Posição do Número do Diapositivo 3"/>
          <p:cNvSpPr>
            <a:spLocks noGrp="1"/>
          </p:cNvSpPr>
          <p:nvPr>
            <p:ph type="sldNum" sz="quarter" idx="10"/>
          </p:nvPr>
        </p:nvSpPr>
        <p:spPr/>
        <p:txBody>
          <a:bodyPr/>
          <a:lstStyle/>
          <a:p>
            <a:fld id="{59AF5A50-0555-4869-A4F4-686F4915C47C}" type="slidenum">
              <a:rPr lang="en-US" smtClean="0"/>
              <a:t>6</a:t>
            </a:fld>
            <a:endParaRPr lang="en-US"/>
          </a:p>
        </p:txBody>
      </p:sp>
    </p:spTree>
    <p:extLst>
      <p:ext uri="{BB962C8B-B14F-4D97-AF65-F5344CB8AC3E}">
        <p14:creationId xmlns:p14="http://schemas.microsoft.com/office/powerpoint/2010/main" val="1997848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p>
        </p:txBody>
      </p:sp>
      <p:sp>
        <p:nvSpPr>
          <p:cNvPr id="4" name="Marcador de Posição do Número do Diapositivo 3"/>
          <p:cNvSpPr>
            <a:spLocks noGrp="1"/>
          </p:cNvSpPr>
          <p:nvPr>
            <p:ph type="sldNum" sz="quarter" idx="10"/>
          </p:nvPr>
        </p:nvSpPr>
        <p:spPr/>
        <p:txBody>
          <a:bodyPr/>
          <a:lstStyle/>
          <a:p>
            <a:fld id="{59AF5A50-0555-4869-A4F4-686F4915C47C}" type="slidenum">
              <a:rPr lang="en-US" smtClean="0"/>
              <a:t>7</a:t>
            </a:fld>
            <a:endParaRPr lang="en-US"/>
          </a:p>
        </p:txBody>
      </p:sp>
    </p:spTree>
    <p:extLst>
      <p:ext uri="{BB962C8B-B14F-4D97-AF65-F5344CB8AC3E}">
        <p14:creationId xmlns:p14="http://schemas.microsoft.com/office/powerpoint/2010/main" val="1997848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fld id="{59AF5A50-0555-4869-A4F4-686F4915C47C}" type="slidenum">
              <a:rPr lang="en-US" smtClean="0"/>
              <a:t>12</a:t>
            </a:fld>
            <a:endParaRPr lang="en-US"/>
          </a:p>
        </p:txBody>
      </p:sp>
    </p:spTree>
    <p:extLst>
      <p:ext uri="{BB962C8B-B14F-4D97-AF65-F5344CB8AC3E}">
        <p14:creationId xmlns:p14="http://schemas.microsoft.com/office/powerpoint/2010/main" val="2067729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fld id="{59AF5A50-0555-4869-A4F4-686F4915C47C}" type="slidenum">
              <a:rPr lang="en-US" smtClean="0"/>
              <a:t>13</a:t>
            </a:fld>
            <a:endParaRPr lang="en-US"/>
          </a:p>
        </p:txBody>
      </p:sp>
    </p:spTree>
    <p:extLst>
      <p:ext uri="{BB962C8B-B14F-4D97-AF65-F5344CB8AC3E}">
        <p14:creationId xmlns:p14="http://schemas.microsoft.com/office/powerpoint/2010/main" val="2777389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fld id="{59AF5A50-0555-4869-A4F4-686F4915C47C}" type="slidenum">
              <a:rPr lang="en-US" smtClean="0"/>
              <a:t>18</a:t>
            </a:fld>
            <a:endParaRPr lang="en-US"/>
          </a:p>
        </p:txBody>
      </p:sp>
    </p:spTree>
    <p:extLst>
      <p:ext uri="{BB962C8B-B14F-4D97-AF65-F5344CB8AC3E}">
        <p14:creationId xmlns:p14="http://schemas.microsoft.com/office/powerpoint/2010/main" val="2926633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fld id="{59AF5A50-0555-4869-A4F4-686F4915C47C}" type="slidenum">
              <a:rPr lang="en-US" smtClean="0"/>
              <a:t>20</a:t>
            </a:fld>
            <a:endParaRPr lang="en-US"/>
          </a:p>
        </p:txBody>
      </p:sp>
    </p:spTree>
    <p:extLst>
      <p:ext uri="{BB962C8B-B14F-4D97-AF65-F5344CB8AC3E}">
        <p14:creationId xmlns:p14="http://schemas.microsoft.com/office/powerpoint/2010/main" val="1238318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8" Type="http://schemas.openxmlformats.org/officeDocument/2006/relationships/hyperlink" Target="http://bit.ly/2TtBDfr" TargetMode="External"/><Relationship Id="rId3" Type="http://schemas.openxmlformats.org/officeDocument/2006/relationships/image" Target="../media/image1.png"/><Relationship Id="rId7" Type="http://schemas.openxmlformats.org/officeDocument/2006/relationships/hyperlink" Target="http://bit.ly/2TyoMsr"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bit.ly/2Tynxth" TargetMode="External"/><Relationship Id="rId5" Type="http://schemas.openxmlformats.org/officeDocument/2006/relationships/image" Target="../media/image5.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23125" y="1899133"/>
            <a:ext cx="4501200" cy="2552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5100">
                <a:solidFill>
                  <a:srgbClr val="284D65"/>
                </a:solidFill>
                <a:latin typeface="Average"/>
                <a:ea typeface="Average"/>
                <a:cs typeface="Average"/>
                <a:sym typeface="Aver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GB"/>
              <a:t>Click to edit Master title style</a:t>
            </a:r>
            <a:endParaRPr/>
          </a:p>
        </p:txBody>
      </p:sp>
      <p:sp>
        <p:nvSpPr>
          <p:cNvPr id="10" name="Google Shape;10;p2"/>
          <p:cNvSpPr txBox="1">
            <a:spLocks noGrp="1"/>
          </p:cNvSpPr>
          <p:nvPr>
            <p:ph type="subTitle" idx="1"/>
          </p:nvPr>
        </p:nvSpPr>
        <p:spPr>
          <a:xfrm>
            <a:off x="623125" y="4573657"/>
            <a:ext cx="4315500" cy="28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500">
                <a:solidFill>
                  <a:srgbClr val="284D6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GB"/>
              <a:t>Click to edit Master subtitle style</a:t>
            </a:r>
            <a:endParaRPr/>
          </a:p>
        </p:txBody>
      </p:sp>
      <p:pic>
        <p:nvPicPr>
          <p:cNvPr id="11" name="Google Shape;11;p2"/>
          <p:cNvPicPr preferRelativeResize="0"/>
          <p:nvPr/>
        </p:nvPicPr>
        <p:blipFill rotWithShape="1">
          <a:blip r:embed="rId2">
            <a:alphaModFix/>
          </a:blip>
          <a:srcRect l="72986"/>
          <a:stretch/>
        </p:blipFill>
        <p:spPr>
          <a:xfrm rot="-5400000" flipH="1">
            <a:off x="1307734" y="-1314672"/>
            <a:ext cx="1350935" cy="3977851"/>
          </a:xfrm>
          <a:prstGeom prst="rect">
            <a:avLst/>
          </a:prstGeom>
          <a:noFill/>
          <a:ln>
            <a:noFill/>
          </a:ln>
        </p:spPr>
      </p:pic>
      <p:pic>
        <p:nvPicPr>
          <p:cNvPr id="12" name="Google Shape;12;p2"/>
          <p:cNvPicPr preferRelativeResize="0"/>
          <p:nvPr/>
        </p:nvPicPr>
        <p:blipFill rotWithShape="1">
          <a:blip r:embed="rId3">
            <a:alphaModFix/>
          </a:blip>
          <a:srcRect b="29839"/>
          <a:stretch/>
        </p:blipFill>
        <p:spPr>
          <a:xfrm rot="12">
            <a:off x="5286127" y="2732776"/>
            <a:ext cx="3734052" cy="4137513"/>
          </a:xfrm>
          <a:prstGeom prst="rect">
            <a:avLst/>
          </a:prstGeom>
          <a:noFill/>
          <a:ln>
            <a:noFill/>
          </a:ln>
        </p:spPr>
      </p:pic>
      <p:pic>
        <p:nvPicPr>
          <p:cNvPr id="13" name="Google Shape;13;p2"/>
          <p:cNvPicPr preferRelativeResize="0"/>
          <p:nvPr/>
        </p:nvPicPr>
        <p:blipFill rotWithShape="1">
          <a:blip r:embed="rId4">
            <a:alphaModFix/>
          </a:blip>
          <a:srcRect r="23383" b="11229"/>
          <a:stretch/>
        </p:blipFill>
        <p:spPr>
          <a:xfrm rot="10800000" flipH="1">
            <a:off x="6279942" y="16"/>
            <a:ext cx="2876723" cy="1538499"/>
          </a:xfrm>
          <a:prstGeom prst="rect">
            <a:avLst/>
          </a:prstGeom>
          <a:noFill/>
          <a:ln>
            <a:noFill/>
          </a:ln>
        </p:spPr>
      </p:pic>
      <p:pic>
        <p:nvPicPr>
          <p:cNvPr id="14" name="Google Shape;14;p2"/>
          <p:cNvPicPr preferRelativeResize="0"/>
          <p:nvPr/>
        </p:nvPicPr>
        <p:blipFill rotWithShape="1">
          <a:blip r:embed="rId4">
            <a:alphaModFix/>
          </a:blip>
          <a:srcRect l="13735" t="49125" r="16437" b="-5740"/>
          <a:stretch/>
        </p:blipFill>
        <p:spPr>
          <a:xfrm rot="10800000">
            <a:off x="-3" y="5498071"/>
            <a:ext cx="3658250" cy="1369100"/>
          </a:xfrm>
          <a:prstGeom prst="rect">
            <a:avLst/>
          </a:prstGeom>
          <a:noFill/>
          <a:ln>
            <a:noFill/>
          </a:ln>
        </p:spPr>
      </p:pic>
      <p:pic>
        <p:nvPicPr>
          <p:cNvPr id="15" name="Google Shape;15;p2"/>
          <p:cNvPicPr preferRelativeResize="0"/>
          <p:nvPr/>
        </p:nvPicPr>
        <p:blipFill rotWithShape="1">
          <a:blip r:embed="rId5">
            <a:alphaModFix/>
          </a:blip>
          <a:srcRect l="33936" t="44797"/>
          <a:stretch/>
        </p:blipFill>
        <p:spPr>
          <a:xfrm rot="-7437538" flipH="1">
            <a:off x="5319814" y="482172"/>
            <a:ext cx="703684" cy="574177"/>
          </a:xfrm>
          <a:prstGeom prst="rect">
            <a:avLst/>
          </a:prstGeom>
          <a:noFill/>
          <a:ln>
            <a:noFill/>
          </a:ln>
        </p:spPr>
      </p:pic>
    </p:spTree>
    <p:extLst>
      <p:ext uri="{BB962C8B-B14F-4D97-AF65-F5344CB8AC3E}">
        <p14:creationId xmlns:p14="http://schemas.microsoft.com/office/powerpoint/2010/main" val="3769327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extLst>
      <p:ext uri="{BB962C8B-B14F-4D97-AF65-F5344CB8AC3E}">
        <p14:creationId xmlns:p14="http://schemas.microsoft.com/office/powerpoint/2010/main" val="3763272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90" name="Google Shape;90;p13"/>
          <p:cNvSpPr txBox="1">
            <a:spLocks noGrp="1"/>
          </p:cNvSpPr>
          <p:nvPr>
            <p:ph type="title" idx="2"/>
          </p:nvPr>
        </p:nvSpPr>
        <p:spPr>
          <a:xfrm>
            <a:off x="2094000" y="2208267"/>
            <a:ext cx="2354700" cy="750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600">
                <a:solidFill>
                  <a:srgbClr val="235680"/>
                </a:solidFill>
              </a:defRPr>
            </a:lvl1pPr>
            <a:lvl2pPr lvl="1">
              <a:spcBef>
                <a:spcPts val="0"/>
              </a:spcBef>
              <a:spcAft>
                <a:spcPts val="0"/>
              </a:spcAft>
              <a:buSzPts val="2800"/>
              <a:buNone/>
              <a:defRPr>
                <a:latin typeface="Cardo"/>
                <a:ea typeface="Cardo"/>
                <a:cs typeface="Cardo"/>
                <a:sym typeface="Cardo"/>
              </a:defRPr>
            </a:lvl2pPr>
            <a:lvl3pPr lvl="2">
              <a:spcBef>
                <a:spcPts val="0"/>
              </a:spcBef>
              <a:spcAft>
                <a:spcPts val="0"/>
              </a:spcAft>
              <a:buSzPts val="2800"/>
              <a:buNone/>
              <a:defRPr>
                <a:latin typeface="Cardo"/>
                <a:ea typeface="Cardo"/>
                <a:cs typeface="Cardo"/>
                <a:sym typeface="Cardo"/>
              </a:defRPr>
            </a:lvl3pPr>
            <a:lvl4pPr lvl="3">
              <a:spcBef>
                <a:spcPts val="0"/>
              </a:spcBef>
              <a:spcAft>
                <a:spcPts val="0"/>
              </a:spcAft>
              <a:buSzPts val="2800"/>
              <a:buNone/>
              <a:defRPr>
                <a:latin typeface="Cardo"/>
                <a:ea typeface="Cardo"/>
                <a:cs typeface="Cardo"/>
                <a:sym typeface="Cardo"/>
              </a:defRPr>
            </a:lvl4pPr>
            <a:lvl5pPr lvl="4">
              <a:spcBef>
                <a:spcPts val="0"/>
              </a:spcBef>
              <a:spcAft>
                <a:spcPts val="0"/>
              </a:spcAft>
              <a:buSzPts val="2800"/>
              <a:buNone/>
              <a:defRPr>
                <a:latin typeface="Cardo"/>
                <a:ea typeface="Cardo"/>
                <a:cs typeface="Cardo"/>
                <a:sym typeface="Cardo"/>
              </a:defRPr>
            </a:lvl5pPr>
            <a:lvl6pPr lvl="5">
              <a:spcBef>
                <a:spcPts val="0"/>
              </a:spcBef>
              <a:spcAft>
                <a:spcPts val="0"/>
              </a:spcAft>
              <a:buSzPts val="2800"/>
              <a:buNone/>
              <a:defRPr>
                <a:latin typeface="Cardo"/>
                <a:ea typeface="Cardo"/>
                <a:cs typeface="Cardo"/>
                <a:sym typeface="Cardo"/>
              </a:defRPr>
            </a:lvl6pPr>
            <a:lvl7pPr lvl="6">
              <a:spcBef>
                <a:spcPts val="0"/>
              </a:spcBef>
              <a:spcAft>
                <a:spcPts val="0"/>
              </a:spcAft>
              <a:buSzPts val="2800"/>
              <a:buNone/>
              <a:defRPr>
                <a:latin typeface="Cardo"/>
                <a:ea typeface="Cardo"/>
                <a:cs typeface="Cardo"/>
                <a:sym typeface="Cardo"/>
              </a:defRPr>
            </a:lvl7pPr>
            <a:lvl8pPr lvl="7">
              <a:spcBef>
                <a:spcPts val="0"/>
              </a:spcBef>
              <a:spcAft>
                <a:spcPts val="0"/>
              </a:spcAft>
              <a:buSzPts val="2800"/>
              <a:buNone/>
              <a:defRPr>
                <a:latin typeface="Cardo"/>
                <a:ea typeface="Cardo"/>
                <a:cs typeface="Cardo"/>
                <a:sym typeface="Cardo"/>
              </a:defRPr>
            </a:lvl8pPr>
            <a:lvl9pPr lvl="8">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91" name="Google Shape;91;p13"/>
          <p:cNvSpPr txBox="1">
            <a:spLocks noGrp="1"/>
          </p:cNvSpPr>
          <p:nvPr>
            <p:ph type="subTitle" idx="1"/>
          </p:nvPr>
        </p:nvSpPr>
        <p:spPr>
          <a:xfrm>
            <a:off x="2094000" y="2959100"/>
            <a:ext cx="2354700" cy="87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400">
                <a:solidFill>
                  <a:srgbClr val="284D6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Click to edit Master subtitle style</a:t>
            </a:r>
            <a:endParaRPr/>
          </a:p>
        </p:txBody>
      </p:sp>
      <p:sp>
        <p:nvSpPr>
          <p:cNvPr id="92" name="Google Shape;92;p13"/>
          <p:cNvSpPr txBox="1">
            <a:spLocks noGrp="1"/>
          </p:cNvSpPr>
          <p:nvPr>
            <p:ph type="title" idx="3"/>
          </p:nvPr>
        </p:nvSpPr>
        <p:spPr>
          <a:xfrm>
            <a:off x="5745255" y="2208267"/>
            <a:ext cx="2354700" cy="75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600">
                <a:solidFill>
                  <a:srgbClr val="235680"/>
                </a:solidFill>
              </a:defRPr>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93" name="Google Shape;93;p13"/>
          <p:cNvSpPr txBox="1">
            <a:spLocks noGrp="1"/>
          </p:cNvSpPr>
          <p:nvPr>
            <p:ph type="subTitle" idx="4"/>
          </p:nvPr>
        </p:nvSpPr>
        <p:spPr>
          <a:xfrm>
            <a:off x="5745262" y="2959100"/>
            <a:ext cx="2354700" cy="8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rgbClr val="284D65"/>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94" name="Google Shape;94;p13"/>
          <p:cNvSpPr txBox="1">
            <a:spLocks noGrp="1"/>
          </p:cNvSpPr>
          <p:nvPr>
            <p:ph type="title" idx="5"/>
          </p:nvPr>
        </p:nvSpPr>
        <p:spPr>
          <a:xfrm>
            <a:off x="2094000" y="3872033"/>
            <a:ext cx="2354700" cy="75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600">
                <a:solidFill>
                  <a:srgbClr val="235680"/>
                </a:solidFill>
              </a:defRPr>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95" name="Google Shape;95;p13"/>
          <p:cNvSpPr txBox="1">
            <a:spLocks noGrp="1"/>
          </p:cNvSpPr>
          <p:nvPr>
            <p:ph type="subTitle" idx="6"/>
          </p:nvPr>
        </p:nvSpPr>
        <p:spPr>
          <a:xfrm>
            <a:off x="2094000" y="4622867"/>
            <a:ext cx="2354700" cy="8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rgbClr val="284D65"/>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96" name="Google Shape;96;p13"/>
          <p:cNvSpPr txBox="1">
            <a:spLocks noGrp="1"/>
          </p:cNvSpPr>
          <p:nvPr>
            <p:ph type="title" idx="7"/>
          </p:nvPr>
        </p:nvSpPr>
        <p:spPr>
          <a:xfrm>
            <a:off x="5745255" y="3872033"/>
            <a:ext cx="2354700" cy="75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600">
                <a:solidFill>
                  <a:srgbClr val="235680"/>
                </a:solidFill>
              </a:defRPr>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97" name="Google Shape;97;p13"/>
          <p:cNvSpPr txBox="1">
            <a:spLocks noGrp="1"/>
          </p:cNvSpPr>
          <p:nvPr>
            <p:ph type="subTitle" idx="8"/>
          </p:nvPr>
        </p:nvSpPr>
        <p:spPr>
          <a:xfrm>
            <a:off x="5745262" y="4622867"/>
            <a:ext cx="2354700" cy="8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rgbClr val="284D65"/>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98" name="Google Shape;98;p13"/>
          <p:cNvSpPr txBox="1">
            <a:spLocks noGrp="1"/>
          </p:cNvSpPr>
          <p:nvPr>
            <p:ph type="title" idx="9" hasCustomPrompt="1"/>
          </p:nvPr>
        </p:nvSpPr>
        <p:spPr>
          <a:xfrm>
            <a:off x="1071589" y="2716265"/>
            <a:ext cx="870000" cy="70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500">
                <a:solidFill>
                  <a:srgbClr val="000000"/>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99" name="Google Shape;99;p13"/>
          <p:cNvSpPr txBox="1">
            <a:spLocks noGrp="1"/>
          </p:cNvSpPr>
          <p:nvPr>
            <p:ph type="title" idx="13" hasCustomPrompt="1"/>
          </p:nvPr>
        </p:nvSpPr>
        <p:spPr>
          <a:xfrm>
            <a:off x="1071589" y="4380032"/>
            <a:ext cx="870000" cy="70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500">
                <a:solidFill>
                  <a:srgbClr val="000000"/>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100" name="Google Shape;100;p13"/>
          <p:cNvSpPr txBox="1">
            <a:spLocks noGrp="1"/>
          </p:cNvSpPr>
          <p:nvPr>
            <p:ph type="title" idx="14" hasCustomPrompt="1"/>
          </p:nvPr>
        </p:nvSpPr>
        <p:spPr>
          <a:xfrm>
            <a:off x="4722752" y="2716265"/>
            <a:ext cx="870000" cy="70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500">
                <a:solidFill>
                  <a:srgbClr val="000000"/>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101" name="Google Shape;101;p13"/>
          <p:cNvSpPr txBox="1">
            <a:spLocks noGrp="1"/>
          </p:cNvSpPr>
          <p:nvPr>
            <p:ph type="title" idx="15" hasCustomPrompt="1"/>
          </p:nvPr>
        </p:nvSpPr>
        <p:spPr>
          <a:xfrm>
            <a:off x="4722752" y="4380032"/>
            <a:ext cx="870000" cy="70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500">
                <a:solidFill>
                  <a:srgbClr val="000000"/>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pic>
        <p:nvPicPr>
          <p:cNvPr id="102" name="Google Shape;102;p13"/>
          <p:cNvPicPr preferRelativeResize="0"/>
          <p:nvPr/>
        </p:nvPicPr>
        <p:blipFill rotWithShape="1">
          <a:blip r:embed="rId2">
            <a:alphaModFix/>
          </a:blip>
          <a:srcRect l="33936" t="44797"/>
          <a:stretch/>
        </p:blipFill>
        <p:spPr>
          <a:xfrm rot="3590597" flipH="1">
            <a:off x="6088089" y="-703755"/>
            <a:ext cx="2707101" cy="2208845"/>
          </a:xfrm>
          <a:prstGeom prst="rect">
            <a:avLst/>
          </a:prstGeom>
          <a:noFill/>
          <a:ln>
            <a:noFill/>
          </a:ln>
        </p:spPr>
      </p:pic>
      <p:pic>
        <p:nvPicPr>
          <p:cNvPr id="103" name="Google Shape;103;p13"/>
          <p:cNvPicPr preferRelativeResize="0"/>
          <p:nvPr/>
        </p:nvPicPr>
        <p:blipFill rotWithShape="1">
          <a:blip r:embed="rId3">
            <a:alphaModFix/>
          </a:blip>
          <a:srcRect l="72986"/>
          <a:stretch/>
        </p:blipFill>
        <p:spPr>
          <a:xfrm rot="5400000" flipH="1">
            <a:off x="6877889" y="4659954"/>
            <a:ext cx="1127499" cy="3319926"/>
          </a:xfrm>
          <a:prstGeom prst="rect">
            <a:avLst/>
          </a:prstGeom>
          <a:noFill/>
          <a:ln>
            <a:noFill/>
          </a:ln>
        </p:spPr>
      </p:pic>
      <p:pic>
        <p:nvPicPr>
          <p:cNvPr id="104" name="Google Shape;104;p13"/>
          <p:cNvPicPr preferRelativeResize="0"/>
          <p:nvPr/>
        </p:nvPicPr>
        <p:blipFill rotWithShape="1">
          <a:blip r:embed="rId4">
            <a:alphaModFix/>
          </a:blip>
          <a:srcRect l="73659" t="27039" r="4716"/>
          <a:stretch/>
        </p:blipFill>
        <p:spPr>
          <a:xfrm rot="10800000" flipH="1">
            <a:off x="0" y="2873836"/>
            <a:ext cx="688548" cy="3669531"/>
          </a:xfrm>
          <a:prstGeom prst="rect">
            <a:avLst/>
          </a:prstGeom>
          <a:noFill/>
          <a:ln>
            <a:noFill/>
          </a:ln>
        </p:spPr>
      </p:pic>
      <p:pic>
        <p:nvPicPr>
          <p:cNvPr id="105" name="Google Shape;105;p13"/>
          <p:cNvPicPr preferRelativeResize="0"/>
          <p:nvPr/>
        </p:nvPicPr>
        <p:blipFill>
          <a:blip r:embed="rId5">
            <a:alphaModFix/>
          </a:blip>
          <a:stretch>
            <a:fillRect/>
          </a:stretch>
        </p:blipFill>
        <p:spPr>
          <a:xfrm rot="-4508173">
            <a:off x="-235452" y="5913878"/>
            <a:ext cx="2166672" cy="1767415"/>
          </a:xfrm>
          <a:prstGeom prst="rect">
            <a:avLst/>
          </a:prstGeom>
          <a:noFill/>
          <a:ln>
            <a:noFill/>
          </a:ln>
        </p:spPr>
      </p:pic>
      <p:pic>
        <p:nvPicPr>
          <p:cNvPr id="106" name="Google Shape;106;p13"/>
          <p:cNvPicPr preferRelativeResize="0"/>
          <p:nvPr/>
        </p:nvPicPr>
        <p:blipFill>
          <a:blip r:embed="rId6">
            <a:alphaModFix/>
          </a:blip>
          <a:stretch>
            <a:fillRect/>
          </a:stretch>
        </p:blipFill>
        <p:spPr>
          <a:xfrm rot="-7221643" flipH="1">
            <a:off x="7277924" y="5935198"/>
            <a:ext cx="2997928" cy="1097234"/>
          </a:xfrm>
          <a:prstGeom prst="rect">
            <a:avLst/>
          </a:prstGeom>
          <a:noFill/>
          <a:ln>
            <a:noFill/>
          </a:ln>
        </p:spPr>
      </p:pic>
      <p:pic>
        <p:nvPicPr>
          <p:cNvPr id="107" name="Google Shape;107;p13"/>
          <p:cNvPicPr preferRelativeResize="0"/>
          <p:nvPr/>
        </p:nvPicPr>
        <p:blipFill>
          <a:blip r:embed="rId6">
            <a:alphaModFix/>
          </a:blip>
          <a:stretch>
            <a:fillRect/>
          </a:stretch>
        </p:blipFill>
        <p:spPr>
          <a:xfrm rot="1494581" flipH="1">
            <a:off x="5293276" y="-479237"/>
            <a:ext cx="2850846" cy="1854944"/>
          </a:xfrm>
          <a:prstGeom prst="rect">
            <a:avLst/>
          </a:prstGeom>
          <a:noFill/>
          <a:ln>
            <a:noFill/>
          </a:ln>
        </p:spPr>
      </p:pic>
    </p:spTree>
    <p:extLst>
      <p:ext uri="{BB962C8B-B14F-4D97-AF65-F5344CB8AC3E}">
        <p14:creationId xmlns:p14="http://schemas.microsoft.com/office/powerpoint/2010/main" val="4175079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8"/>
        <p:cNvGrpSpPr/>
        <p:nvPr/>
      </p:nvGrpSpPr>
      <p:grpSpPr>
        <a:xfrm>
          <a:off x="0" y="0"/>
          <a:ext cx="0" cy="0"/>
          <a:chOff x="0" y="0"/>
          <a:chExt cx="0" cy="0"/>
        </a:xfrm>
      </p:grpSpPr>
      <p:pic>
        <p:nvPicPr>
          <p:cNvPr id="109" name="Google Shape;109;p14"/>
          <p:cNvPicPr preferRelativeResize="0"/>
          <p:nvPr/>
        </p:nvPicPr>
        <p:blipFill rotWithShape="1">
          <a:blip r:embed="rId2">
            <a:alphaModFix/>
          </a:blip>
          <a:srcRect l="79680"/>
          <a:stretch/>
        </p:blipFill>
        <p:spPr>
          <a:xfrm rot="-5400000" flipH="1">
            <a:off x="7089084" y="-1055785"/>
            <a:ext cx="715732" cy="2801900"/>
          </a:xfrm>
          <a:prstGeom prst="rect">
            <a:avLst/>
          </a:prstGeom>
          <a:noFill/>
          <a:ln>
            <a:noFill/>
          </a:ln>
        </p:spPr>
      </p:pic>
      <p:sp>
        <p:nvSpPr>
          <p:cNvPr id="110" name="Google Shape;110;p14"/>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11" name="Google Shape;111;p14"/>
          <p:cNvSpPr txBox="1">
            <a:spLocks noGrp="1"/>
          </p:cNvSpPr>
          <p:nvPr>
            <p:ph type="title" idx="2"/>
          </p:nvPr>
        </p:nvSpPr>
        <p:spPr>
          <a:xfrm flipH="1">
            <a:off x="6580110" y="3088200"/>
            <a:ext cx="1733700" cy="7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12" name="Google Shape;112;p14"/>
          <p:cNvSpPr txBox="1">
            <a:spLocks noGrp="1"/>
          </p:cNvSpPr>
          <p:nvPr>
            <p:ph type="subTitle" idx="1"/>
          </p:nvPr>
        </p:nvSpPr>
        <p:spPr>
          <a:xfrm flipH="1">
            <a:off x="6538410" y="3839033"/>
            <a:ext cx="1817100" cy="87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13" name="Google Shape;113;p14"/>
          <p:cNvSpPr txBox="1">
            <a:spLocks noGrp="1"/>
          </p:cNvSpPr>
          <p:nvPr>
            <p:ph type="title" idx="3"/>
          </p:nvPr>
        </p:nvSpPr>
        <p:spPr>
          <a:xfrm flipH="1">
            <a:off x="2746830" y="3088200"/>
            <a:ext cx="1733700" cy="7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14" name="Google Shape;114;p14"/>
          <p:cNvSpPr txBox="1">
            <a:spLocks noGrp="1"/>
          </p:cNvSpPr>
          <p:nvPr>
            <p:ph type="subTitle" idx="4"/>
          </p:nvPr>
        </p:nvSpPr>
        <p:spPr>
          <a:xfrm flipH="1">
            <a:off x="2705130" y="3839033"/>
            <a:ext cx="1817100" cy="87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15" name="Google Shape;115;p14"/>
          <p:cNvSpPr txBox="1">
            <a:spLocks noGrp="1"/>
          </p:cNvSpPr>
          <p:nvPr>
            <p:ph type="title" idx="5"/>
          </p:nvPr>
        </p:nvSpPr>
        <p:spPr>
          <a:xfrm flipH="1">
            <a:off x="4663470" y="4100633"/>
            <a:ext cx="1733700" cy="7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16" name="Google Shape;116;p14"/>
          <p:cNvSpPr txBox="1">
            <a:spLocks noGrp="1"/>
          </p:cNvSpPr>
          <p:nvPr>
            <p:ph type="subTitle" idx="6"/>
          </p:nvPr>
        </p:nvSpPr>
        <p:spPr>
          <a:xfrm flipH="1">
            <a:off x="4621770" y="4851467"/>
            <a:ext cx="1817100" cy="87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17" name="Google Shape;117;p14"/>
          <p:cNvSpPr txBox="1">
            <a:spLocks noGrp="1"/>
          </p:cNvSpPr>
          <p:nvPr>
            <p:ph type="title" idx="7"/>
          </p:nvPr>
        </p:nvSpPr>
        <p:spPr>
          <a:xfrm flipH="1">
            <a:off x="830190" y="4100633"/>
            <a:ext cx="1733700" cy="7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18" name="Google Shape;118;p14"/>
          <p:cNvSpPr txBox="1">
            <a:spLocks noGrp="1"/>
          </p:cNvSpPr>
          <p:nvPr>
            <p:ph type="subTitle" idx="8"/>
          </p:nvPr>
        </p:nvSpPr>
        <p:spPr>
          <a:xfrm flipH="1">
            <a:off x="788490" y="4851467"/>
            <a:ext cx="1817100" cy="87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119" name="Google Shape;119;p14"/>
          <p:cNvPicPr preferRelativeResize="0"/>
          <p:nvPr/>
        </p:nvPicPr>
        <p:blipFill rotWithShape="1">
          <a:blip r:embed="rId2">
            <a:alphaModFix/>
          </a:blip>
          <a:srcRect l="72986"/>
          <a:stretch/>
        </p:blipFill>
        <p:spPr>
          <a:xfrm rot="5400000" flipH="1">
            <a:off x="6877889" y="4659954"/>
            <a:ext cx="1127499" cy="3319926"/>
          </a:xfrm>
          <a:prstGeom prst="rect">
            <a:avLst/>
          </a:prstGeom>
          <a:noFill/>
          <a:ln>
            <a:noFill/>
          </a:ln>
        </p:spPr>
      </p:pic>
      <p:pic>
        <p:nvPicPr>
          <p:cNvPr id="120" name="Google Shape;120;p14"/>
          <p:cNvPicPr preferRelativeResize="0"/>
          <p:nvPr/>
        </p:nvPicPr>
        <p:blipFill rotWithShape="1">
          <a:blip r:embed="rId3">
            <a:alphaModFix/>
          </a:blip>
          <a:srcRect l="73659" t="27039" r="4716"/>
          <a:stretch/>
        </p:blipFill>
        <p:spPr>
          <a:xfrm rot="10800000" flipH="1">
            <a:off x="0" y="2873836"/>
            <a:ext cx="688548" cy="3669531"/>
          </a:xfrm>
          <a:prstGeom prst="rect">
            <a:avLst/>
          </a:prstGeom>
          <a:noFill/>
          <a:ln>
            <a:noFill/>
          </a:ln>
        </p:spPr>
      </p:pic>
      <p:pic>
        <p:nvPicPr>
          <p:cNvPr id="121" name="Google Shape;121;p14"/>
          <p:cNvPicPr preferRelativeResize="0"/>
          <p:nvPr/>
        </p:nvPicPr>
        <p:blipFill>
          <a:blip r:embed="rId4">
            <a:alphaModFix/>
          </a:blip>
          <a:stretch>
            <a:fillRect/>
          </a:stretch>
        </p:blipFill>
        <p:spPr>
          <a:xfrm rot="7221648">
            <a:off x="2027340" y="5923459"/>
            <a:ext cx="2583395" cy="945517"/>
          </a:xfrm>
          <a:prstGeom prst="rect">
            <a:avLst/>
          </a:prstGeom>
          <a:noFill/>
          <a:ln>
            <a:noFill/>
          </a:ln>
        </p:spPr>
      </p:pic>
      <p:pic>
        <p:nvPicPr>
          <p:cNvPr id="122" name="Google Shape;122;p14"/>
          <p:cNvPicPr preferRelativeResize="0"/>
          <p:nvPr/>
        </p:nvPicPr>
        <p:blipFill>
          <a:blip r:embed="rId4">
            <a:alphaModFix/>
          </a:blip>
          <a:stretch>
            <a:fillRect/>
          </a:stretch>
        </p:blipFill>
        <p:spPr>
          <a:xfrm rot="-1494574">
            <a:off x="5339784" y="-198443"/>
            <a:ext cx="2539285" cy="1652220"/>
          </a:xfrm>
          <a:prstGeom prst="rect">
            <a:avLst/>
          </a:prstGeom>
          <a:noFill/>
          <a:ln>
            <a:noFill/>
          </a:ln>
        </p:spPr>
      </p:pic>
      <p:pic>
        <p:nvPicPr>
          <p:cNvPr id="123" name="Google Shape;123;p14"/>
          <p:cNvPicPr preferRelativeResize="0"/>
          <p:nvPr/>
        </p:nvPicPr>
        <p:blipFill>
          <a:blip r:embed="rId5">
            <a:alphaModFix/>
          </a:blip>
          <a:stretch>
            <a:fillRect/>
          </a:stretch>
        </p:blipFill>
        <p:spPr>
          <a:xfrm rot="-6953297">
            <a:off x="6803526" y="5659878"/>
            <a:ext cx="2166669" cy="1767415"/>
          </a:xfrm>
          <a:prstGeom prst="rect">
            <a:avLst/>
          </a:prstGeom>
          <a:noFill/>
          <a:ln>
            <a:noFill/>
          </a:ln>
        </p:spPr>
      </p:pic>
    </p:spTree>
    <p:extLst>
      <p:ext uri="{BB962C8B-B14F-4D97-AF65-F5344CB8AC3E}">
        <p14:creationId xmlns:p14="http://schemas.microsoft.com/office/powerpoint/2010/main" val="3932219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26" name="Google Shape;126;p15"/>
          <p:cNvSpPr txBox="1">
            <a:spLocks noGrp="1"/>
          </p:cNvSpPr>
          <p:nvPr>
            <p:ph type="title" idx="2"/>
          </p:nvPr>
        </p:nvSpPr>
        <p:spPr>
          <a:xfrm>
            <a:off x="1340421" y="2208267"/>
            <a:ext cx="2354700" cy="75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27" name="Google Shape;127;p15"/>
          <p:cNvSpPr txBox="1">
            <a:spLocks noGrp="1"/>
          </p:cNvSpPr>
          <p:nvPr>
            <p:ph type="subTitle" idx="1"/>
          </p:nvPr>
        </p:nvSpPr>
        <p:spPr>
          <a:xfrm>
            <a:off x="1620874" y="2959100"/>
            <a:ext cx="2074200" cy="87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28" name="Google Shape;128;p15"/>
          <p:cNvSpPr txBox="1">
            <a:spLocks noGrp="1"/>
          </p:cNvSpPr>
          <p:nvPr>
            <p:ph type="title" idx="3"/>
          </p:nvPr>
        </p:nvSpPr>
        <p:spPr>
          <a:xfrm>
            <a:off x="5448879" y="2208267"/>
            <a:ext cx="2354700" cy="75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29" name="Google Shape;129;p15"/>
          <p:cNvSpPr txBox="1">
            <a:spLocks noGrp="1"/>
          </p:cNvSpPr>
          <p:nvPr>
            <p:ph type="subTitle" idx="4"/>
          </p:nvPr>
        </p:nvSpPr>
        <p:spPr>
          <a:xfrm>
            <a:off x="5448876" y="2959100"/>
            <a:ext cx="2074200" cy="8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30" name="Google Shape;130;p15"/>
          <p:cNvSpPr txBox="1">
            <a:spLocks noGrp="1"/>
          </p:cNvSpPr>
          <p:nvPr>
            <p:ph type="title" idx="5"/>
          </p:nvPr>
        </p:nvSpPr>
        <p:spPr>
          <a:xfrm>
            <a:off x="1340421" y="4176833"/>
            <a:ext cx="2354700" cy="75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31" name="Google Shape;131;p15"/>
          <p:cNvSpPr txBox="1">
            <a:spLocks noGrp="1"/>
          </p:cNvSpPr>
          <p:nvPr>
            <p:ph type="subTitle" idx="6"/>
          </p:nvPr>
        </p:nvSpPr>
        <p:spPr>
          <a:xfrm>
            <a:off x="1620874" y="4927667"/>
            <a:ext cx="2074200" cy="87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32" name="Google Shape;132;p15"/>
          <p:cNvSpPr txBox="1">
            <a:spLocks noGrp="1"/>
          </p:cNvSpPr>
          <p:nvPr>
            <p:ph type="title" idx="7"/>
          </p:nvPr>
        </p:nvSpPr>
        <p:spPr>
          <a:xfrm>
            <a:off x="5448879" y="4176833"/>
            <a:ext cx="2354700" cy="75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33" name="Google Shape;133;p15"/>
          <p:cNvSpPr txBox="1">
            <a:spLocks noGrp="1"/>
          </p:cNvSpPr>
          <p:nvPr>
            <p:ph type="subTitle" idx="8"/>
          </p:nvPr>
        </p:nvSpPr>
        <p:spPr>
          <a:xfrm>
            <a:off x="5448876" y="4927667"/>
            <a:ext cx="2074200" cy="8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134" name="Google Shape;134;p15"/>
          <p:cNvPicPr preferRelativeResize="0"/>
          <p:nvPr/>
        </p:nvPicPr>
        <p:blipFill rotWithShape="1">
          <a:blip r:embed="rId2">
            <a:alphaModFix/>
          </a:blip>
          <a:srcRect l="33936" t="75414"/>
          <a:stretch/>
        </p:blipFill>
        <p:spPr>
          <a:xfrm rot="5400028" flipH="1">
            <a:off x="7845254" y="1633911"/>
            <a:ext cx="1943965" cy="706412"/>
          </a:xfrm>
          <a:prstGeom prst="rect">
            <a:avLst/>
          </a:prstGeom>
          <a:noFill/>
          <a:ln>
            <a:noFill/>
          </a:ln>
        </p:spPr>
      </p:pic>
      <p:pic>
        <p:nvPicPr>
          <p:cNvPr id="135" name="Google Shape;135;p15"/>
          <p:cNvPicPr preferRelativeResize="0"/>
          <p:nvPr/>
        </p:nvPicPr>
        <p:blipFill rotWithShape="1">
          <a:blip r:embed="rId3">
            <a:alphaModFix/>
          </a:blip>
          <a:srcRect l="81763"/>
          <a:stretch/>
        </p:blipFill>
        <p:spPr>
          <a:xfrm rot="-5400000">
            <a:off x="1505395" y="4847289"/>
            <a:ext cx="761136" cy="3319926"/>
          </a:xfrm>
          <a:prstGeom prst="rect">
            <a:avLst/>
          </a:prstGeom>
          <a:noFill/>
          <a:ln>
            <a:noFill/>
          </a:ln>
        </p:spPr>
      </p:pic>
      <p:pic>
        <p:nvPicPr>
          <p:cNvPr id="136" name="Google Shape;136;p15"/>
          <p:cNvPicPr preferRelativeResize="0"/>
          <p:nvPr/>
        </p:nvPicPr>
        <p:blipFill>
          <a:blip r:embed="rId4">
            <a:alphaModFix/>
          </a:blip>
          <a:stretch>
            <a:fillRect/>
          </a:stretch>
        </p:blipFill>
        <p:spPr>
          <a:xfrm rot="-10180422">
            <a:off x="7629028" y="762705"/>
            <a:ext cx="2138801" cy="3101623"/>
          </a:xfrm>
          <a:prstGeom prst="rect">
            <a:avLst/>
          </a:prstGeom>
          <a:noFill/>
          <a:ln>
            <a:noFill/>
          </a:ln>
        </p:spPr>
      </p:pic>
      <p:pic>
        <p:nvPicPr>
          <p:cNvPr id="137" name="Google Shape;137;p15"/>
          <p:cNvPicPr preferRelativeResize="0"/>
          <p:nvPr/>
        </p:nvPicPr>
        <p:blipFill>
          <a:blip r:embed="rId5">
            <a:alphaModFix/>
          </a:blip>
          <a:stretch>
            <a:fillRect/>
          </a:stretch>
        </p:blipFill>
        <p:spPr>
          <a:xfrm rot="-8830639" flipH="1">
            <a:off x="198326" y="5742068"/>
            <a:ext cx="2207997" cy="1436667"/>
          </a:xfrm>
          <a:prstGeom prst="rect">
            <a:avLst/>
          </a:prstGeom>
          <a:noFill/>
          <a:ln>
            <a:noFill/>
          </a:ln>
        </p:spPr>
      </p:pic>
      <p:pic>
        <p:nvPicPr>
          <p:cNvPr id="138" name="Google Shape;138;p15"/>
          <p:cNvPicPr preferRelativeResize="0"/>
          <p:nvPr/>
        </p:nvPicPr>
        <p:blipFill rotWithShape="1">
          <a:blip r:embed="rId2">
            <a:alphaModFix/>
          </a:blip>
          <a:srcRect l="33939" t="44795" r="439" b="-1427"/>
          <a:stretch/>
        </p:blipFill>
        <p:spPr>
          <a:xfrm rot="-10799960" flipH="1">
            <a:off x="7865851" y="5168868"/>
            <a:ext cx="680975" cy="1020219"/>
          </a:xfrm>
          <a:prstGeom prst="rect">
            <a:avLst/>
          </a:prstGeom>
          <a:noFill/>
          <a:ln>
            <a:noFill/>
          </a:ln>
        </p:spPr>
      </p:pic>
      <p:pic>
        <p:nvPicPr>
          <p:cNvPr id="139" name="Google Shape;139;p15"/>
          <p:cNvPicPr preferRelativeResize="0"/>
          <p:nvPr/>
        </p:nvPicPr>
        <p:blipFill rotWithShape="1">
          <a:blip r:embed="rId2">
            <a:alphaModFix/>
          </a:blip>
          <a:srcRect l="33939" t="44795" r="439" b="-1427"/>
          <a:stretch/>
        </p:blipFill>
        <p:spPr>
          <a:xfrm rot="2700160" flipH="1">
            <a:off x="8344403" y="6216335"/>
            <a:ext cx="318593" cy="268495"/>
          </a:xfrm>
          <a:prstGeom prst="rect">
            <a:avLst/>
          </a:prstGeom>
          <a:noFill/>
          <a:ln>
            <a:noFill/>
          </a:ln>
        </p:spPr>
      </p:pic>
    </p:spTree>
    <p:extLst>
      <p:ext uri="{BB962C8B-B14F-4D97-AF65-F5344CB8AC3E}">
        <p14:creationId xmlns:p14="http://schemas.microsoft.com/office/powerpoint/2010/main" val="1463366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42" name="Google Shape;142;p16"/>
          <p:cNvSpPr txBox="1">
            <a:spLocks noGrp="1"/>
          </p:cNvSpPr>
          <p:nvPr>
            <p:ph type="title" idx="2"/>
          </p:nvPr>
        </p:nvSpPr>
        <p:spPr>
          <a:xfrm>
            <a:off x="810224" y="3147167"/>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43" name="Google Shape;143;p16"/>
          <p:cNvSpPr txBox="1">
            <a:spLocks noGrp="1"/>
          </p:cNvSpPr>
          <p:nvPr>
            <p:ph type="subTitle" idx="1"/>
          </p:nvPr>
        </p:nvSpPr>
        <p:spPr>
          <a:xfrm>
            <a:off x="742575" y="3999600"/>
            <a:ext cx="2490000" cy="1042400"/>
          </a:xfrm>
          <a:prstGeom prst="rect">
            <a:avLst/>
          </a:prstGeom>
        </p:spPr>
        <p:txBody>
          <a:bodyPr spcFirstLastPara="1" wrap="square" lIns="91425" tIns="91425" rIns="91425" bIns="91425" anchor="t" anchorCtr="0">
            <a:noAutofit/>
          </a:bodyPr>
          <a:lstStyle>
            <a:lvl1pPr lvl="0" algn="ctr" rtl="0">
              <a:lnSpc>
                <a:spcPct val="100000"/>
              </a:lnSpc>
              <a:spcBef>
                <a:spcPts val="190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44" name="Google Shape;144;p16"/>
          <p:cNvSpPr txBox="1">
            <a:spLocks noGrp="1"/>
          </p:cNvSpPr>
          <p:nvPr>
            <p:ph type="title" idx="3"/>
          </p:nvPr>
        </p:nvSpPr>
        <p:spPr>
          <a:xfrm>
            <a:off x="3394676" y="3147167"/>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45" name="Google Shape;145;p16"/>
          <p:cNvSpPr txBox="1">
            <a:spLocks noGrp="1"/>
          </p:cNvSpPr>
          <p:nvPr>
            <p:ph type="subTitle" idx="4"/>
          </p:nvPr>
        </p:nvSpPr>
        <p:spPr>
          <a:xfrm>
            <a:off x="3327026" y="3999600"/>
            <a:ext cx="2490000" cy="10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46" name="Google Shape;146;p16"/>
          <p:cNvSpPr txBox="1">
            <a:spLocks noGrp="1"/>
          </p:cNvSpPr>
          <p:nvPr>
            <p:ph type="title" idx="5"/>
          </p:nvPr>
        </p:nvSpPr>
        <p:spPr>
          <a:xfrm>
            <a:off x="5979076" y="3147167"/>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47" name="Google Shape;147;p16"/>
          <p:cNvSpPr txBox="1">
            <a:spLocks noGrp="1"/>
          </p:cNvSpPr>
          <p:nvPr>
            <p:ph type="subTitle" idx="6"/>
          </p:nvPr>
        </p:nvSpPr>
        <p:spPr>
          <a:xfrm>
            <a:off x="5911426" y="3999600"/>
            <a:ext cx="2490000" cy="10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148" name="Google Shape;148;p16"/>
          <p:cNvPicPr preferRelativeResize="0"/>
          <p:nvPr/>
        </p:nvPicPr>
        <p:blipFill rotWithShape="1">
          <a:blip r:embed="rId2">
            <a:alphaModFix/>
          </a:blip>
          <a:srcRect l="33936" t="84010"/>
          <a:stretch/>
        </p:blipFill>
        <p:spPr>
          <a:xfrm rot="5400027" flipH="1">
            <a:off x="7474833" y="1994707"/>
            <a:ext cx="2700164" cy="638157"/>
          </a:xfrm>
          <a:prstGeom prst="rect">
            <a:avLst/>
          </a:prstGeom>
          <a:noFill/>
          <a:ln>
            <a:noFill/>
          </a:ln>
        </p:spPr>
      </p:pic>
      <p:pic>
        <p:nvPicPr>
          <p:cNvPr id="149" name="Google Shape;149;p16"/>
          <p:cNvPicPr preferRelativeResize="0"/>
          <p:nvPr/>
        </p:nvPicPr>
        <p:blipFill rotWithShape="1">
          <a:blip r:embed="rId3">
            <a:alphaModFix/>
          </a:blip>
          <a:srcRect l="81763"/>
          <a:stretch/>
        </p:blipFill>
        <p:spPr>
          <a:xfrm rot="-5400000">
            <a:off x="1886395" y="4866004"/>
            <a:ext cx="761136" cy="3319926"/>
          </a:xfrm>
          <a:prstGeom prst="rect">
            <a:avLst/>
          </a:prstGeom>
          <a:noFill/>
          <a:ln>
            <a:noFill/>
          </a:ln>
        </p:spPr>
      </p:pic>
      <p:pic>
        <p:nvPicPr>
          <p:cNvPr id="150" name="Google Shape;150;p16"/>
          <p:cNvPicPr preferRelativeResize="0"/>
          <p:nvPr/>
        </p:nvPicPr>
        <p:blipFill>
          <a:blip r:embed="rId4">
            <a:alphaModFix/>
          </a:blip>
          <a:stretch>
            <a:fillRect/>
          </a:stretch>
        </p:blipFill>
        <p:spPr>
          <a:xfrm rot="7882678">
            <a:off x="7341716" y="40427"/>
            <a:ext cx="2630248" cy="2145544"/>
          </a:xfrm>
          <a:prstGeom prst="rect">
            <a:avLst/>
          </a:prstGeom>
          <a:noFill/>
          <a:ln>
            <a:noFill/>
          </a:ln>
        </p:spPr>
      </p:pic>
      <p:pic>
        <p:nvPicPr>
          <p:cNvPr id="151" name="Google Shape;151;p16"/>
          <p:cNvPicPr preferRelativeResize="0"/>
          <p:nvPr/>
        </p:nvPicPr>
        <p:blipFill>
          <a:blip r:embed="rId5">
            <a:alphaModFix/>
          </a:blip>
          <a:stretch>
            <a:fillRect/>
          </a:stretch>
        </p:blipFill>
        <p:spPr>
          <a:xfrm rot="8830639">
            <a:off x="198326" y="5742068"/>
            <a:ext cx="2207997" cy="1436667"/>
          </a:xfrm>
          <a:prstGeom prst="rect">
            <a:avLst/>
          </a:prstGeom>
          <a:noFill/>
          <a:ln>
            <a:noFill/>
          </a:ln>
        </p:spPr>
      </p:pic>
      <p:pic>
        <p:nvPicPr>
          <p:cNvPr id="152" name="Google Shape;152;p16"/>
          <p:cNvPicPr preferRelativeResize="0"/>
          <p:nvPr/>
        </p:nvPicPr>
        <p:blipFill rotWithShape="1">
          <a:blip r:embed="rId2">
            <a:alphaModFix/>
          </a:blip>
          <a:srcRect l="33939" t="44795" r="439" b="-1427"/>
          <a:stretch/>
        </p:blipFill>
        <p:spPr>
          <a:xfrm rot="-10799960" flipH="1">
            <a:off x="7513426" y="5572101"/>
            <a:ext cx="680975" cy="1020219"/>
          </a:xfrm>
          <a:prstGeom prst="rect">
            <a:avLst/>
          </a:prstGeom>
          <a:noFill/>
          <a:ln>
            <a:noFill/>
          </a:ln>
        </p:spPr>
      </p:pic>
      <p:pic>
        <p:nvPicPr>
          <p:cNvPr id="153" name="Google Shape;153;p16"/>
          <p:cNvPicPr preferRelativeResize="0"/>
          <p:nvPr/>
        </p:nvPicPr>
        <p:blipFill rotWithShape="1">
          <a:blip r:embed="rId2">
            <a:alphaModFix/>
          </a:blip>
          <a:srcRect l="33939" t="44795" r="439" b="-1427"/>
          <a:stretch/>
        </p:blipFill>
        <p:spPr>
          <a:xfrm rot="2700160" flipH="1">
            <a:off x="7104153" y="5771935"/>
            <a:ext cx="318593" cy="268495"/>
          </a:xfrm>
          <a:prstGeom prst="rect">
            <a:avLst/>
          </a:prstGeom>
          <a:noFill/>
          <a:ln>
            <a:noFill/>
          </a:ln>
        </p:spPr>
      </p:pic>
    </p:spTree>
    <p:extLst>
      <p:ext uri="{BB962C8B-B14F-4D97-AF65-F5344CB8AC3E}">
        <p14:creationId xmlns:p14="http://schemas.microsoft.com/office/powerpoint/2010/main" val="896063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56" name="Google Shape;156;p17"/>
          <p:cNvSpPr txBox="1">
            <a:spLocks noGrp="1"/>
          </p:cNvSpPr>
          <p:nvPr>
            <p:ph type="title" idx="2"/>
          </p:nvPr>
        </p:nvSpPr>
        <p:spPr>
          <a:xfrm>
            <a:off x="810196" y="3540867"/>
            <a:ext cx="2354700" cy="75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57" name="Google Shape;157;p17"/>
          <p:cNvSpPr txBox="1">
            <a:spLocks noGrp="1"/>
          </p:cNvSpPr>
          <p:nvPr>
            <p:ph type="subTitle" idx="1"/>
          </p:nvPr>
        </p:nvSpPr>
        <p:spPr>
          <a:xfrm>
            <a:off x="810196" y="4291667"/>
            <a:ext cx="2354700" cy="8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58" name="Google Shape;158;p17"/>
          <p:cNvSpPr txBox="1">
            <a:spLocks noGrp="1"/>
          </p:cNvSpPr>
          <p:nvPr>
            <p:ph type="title" idx="3"/>
          </p:nvPr>
        </p:nvSpPr>
        <p:spPr>
          <a:xfrm>
            <a:off x="3394654" y="3540867"/>
            <a:ext cx="2354700" cy="75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59" name="Google Shape;159;p17"/>
          <p:cNvSpPr txBox="1">
            <a:spLocks noGrp="1"/>
          </p:cNvSpPr>
          <p:nvPr>
            <p:ph type="subTitle" idx="4"/>
          </p:nvPr>
        </p:nvSpPr>
        <p:spPr>
          <a:xfrm>
            <a:off x="3394654" y="4291667"/>
            <a:ext cx="2354700" cy="8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160" name="Google Shape;160;p17"/>
          <p:cNvPicPr preferRelativeResize="0"/>
          <p:nvPr/>
        </p:nvPicPr>
        <p:blipFill rotWithShape="1">
          <a:blip r:embed="rId2">
            <a:alphaModFix/>
          </a:blip>
          <a:srcRect l="33936" t="44797"/>
          <a:stretch/>
        </p:blipFill>
        <p:spPr>
          <a:xfrm rot="3590597" flipH="1">
            <a:off x="6088089" y="-703755"/>
            <a:ext cx="2707101" cy="2208845"/>
          </a:xfrm>
          <a:prstGeom prst="rect">
            <a:avLst/>
          </a:prstGeom>
          <a:noFill/>
          <a:ln>
            <a:noFill/>
          </a:ln>
        </p:spPr>
      </p:pic>
      <p:pic>
        <p:nvPicPr>
          <p:cNvPr id="161" name="Google Shape;161;p17"/>
          <p:cNvPicPr preferRelativeResize="0"/>
          <p:nvPr/>
        </p:nvPicPr>
        <p:blipFill rotWithShape="1">
          <a:blip r:embed="rId3">
            <a:alphaModFix/>
          </a:blip>
          <a:srcRect l="72986"/>
          <a:stretch/>
        </p:blipFill>
        <p:spPr>
          <a:xfrm rot="5400000" flipH="1">
            <a:off x="6877889" y="4659954"/>
            <a:ext cx="1127499" cy="3319926"/>
          </a:xfrm>
          <a:prstGeom prst="rect">
            <a:avLst/>
          </a:prstGeom>
          <a:noFill/>
          <a:ln>
            <a:noFill/>
          </a:ln>
        </p:spPr>
      </p:pic>
      <p:pic>
        <p:nvPicPr>
          <p:cNvPr id="162" name="Google Shape;162;p17"/>
          <p:cNvPicPr preferRelativeResize="0"/>
          <p:nvPr/>
        </p:nvPicPr>
        <p:blipFill rotWithShape="1">
          <a:blip r:embed="rId4">
            <a:alphaModFix/>
          </a:blip>
          <a:srcRect l="73659" t="27039" r="4716"/>
          <a:stretch/>
        </p:blipFill>
        <p:spPr>
          <a:xfrm rot="10800000" flipH="1">
            <a:off x="0" y="2873836"/>
            <a:ext cx="688548" cy="3669531"/>
          </a:xfrm>
          <a:prstGeom prst="rect">
            <a:avLst/>
          </a:prstGeom>
          <a:noFill/>
          <a:ln>
            <a:noFill/>
          </a:ln>
        </p:spPr>
      </p:pic>
      <p:sp>
        <p:nvSpPr>
          <p:cNvPr id="163" name="Google Shape;163;p17"/>
          <p:cNvSpPr txBox="1">
            <a:spLocks noGrp="1"/>
          </p:cNvSpPr>
          <p:nvPr>
            <p:ph type="title" idx="5"/>
          </p:nvPr>
        </p:nvSpPr>
        <p:spPr>
          <a:xfrm>
            <a:off x="5979104" y="3540867"/>
            <a:ext cx="2354700" cy="75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64" name="Google Shape;164;p17"/>
          <p:cNvSpPr txBox="1">
            <a:spLocks noGrp="1"/>
          </p:cNvSpPr>
          <p:nvPr>
            <p:ph type="subTitle" idx="6"/>
          </p:nvPr>
        </p:nvSpPr>
        <p:spPr>
          <a:xfrm>
            <a:off x="5979104" y="4291667"/>
            <a:ext cx="2354700" cy="8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165" name="Google Shape;165;p17"/>
          <p:cNvPicPr preferRelativeResize="0"/>
          <p:nvPr/>
        </p:nvPicPr>
        <p:blipFill>
          <a:blip r:embed="rId5">
            <a:alphaModFix/>
          </a:blip>
          <a:stretch>
            <a:fillRect/>
          </a:stretch>
        </p:blipFill>
        <p:spPr>
          <a:xfrm rot="-4508173">
            <a:off x="-235452" y="5913878"/>
            <a:ext cx="2166672" cy="1767415"/>
          </a:xfrm>
          <a:prstGeom prst="rect">
            <a:avLst/>
          </a:prstGeom>
          <a:noFill/>
          <a:ln>
            <a:noFill/>
          </a:ln>
        </p:spPr>
      </p:pic>
      <p:pic>
        <p:nvPicPr>
          <p:cNvPr id="166" name="Google Shape;166;p17"/>
          <p:cNvPicPr preferRelativeResize="0"/>
          <p:nvPr/>
        </p:nvPicPr>
        <p:blipFill>
          <a:blip r:embed="rId6">
            <a:alphaModFix/>
          </a:blip>
          <a:stretch>
            <a:fillRect/>
          </a:stretch>
        </p:blipFill>
        <p:spPr>
          <a:xfrm rot="-7221643" flipH="1">
            <a:off x="7277924" y="5935198"/>
            <a:ext cx="2997928" cy="1097234"/>
          </a:xfrm>
          <a:prstGeom prst="rect">
            <a:avLst/>
          </a:prstGeom>
          <a:noFill/>
          <a:ln>
            <a:noFill/>
          </a:ln>
        </p:spPr>
      </p:pic>
      <p:pic>
        <p:nvPicPr>
          <p:cNvPr id="167" name="Google Shape;167;p17"/>
          <p:cNvPicPr preferRelativeResize="0"/>
          <p:nvPr/>
        </p:nvPicPr>
        <p:blipFill>
          <a:blip r:embed="rId6">
            <a:alphaModFix/>
          </a:blip>
          <a:stretch>
            <a:fillRect/>
          </a:stretch>
        </p:blipFill>
        <p:spPr>
          <a:xfrm rot="1494581" flipH="1">
            <a:off x="5293276" y="-479237"/>
            <a:ext cx="2850846" cy="1854944"/>
          </a:xfrm>
          <a:prstGeom prst="rect">
            <a:avLst/>
          </a:prstGeom>
          <a:noFill/>
          <a:ln>
            <a:noFill/>
          </a:ln>
        </p:spPr>
      </p:pic>
      <p:sp>
        <p:nvSpPr>
          <p:cNvPr id="168" name="Google Shape;168;p17"/>
          <p:cNvSpPr txBox="1">
            <a:spLocks noGrp="1"/>
          </p:cNvSpPr>
          <p:nvPr>
            <p:ph type="title" idx="7" hasCustomPrompt="1"/>
          </p:nvPr>
        </p:nvSpPr>
        <p:spPr>
          <a:xfrm>
            <a:off x="810199" y="2601967"/>
            <a:ext cx="1387800" cy="709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700">
                <a:solidFill>
                  <a:schemeClr val="accent2"/>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169" name="Google Shape;169;p17"/>
          <p:cNvSpPr txBox="1">
            <a:spLocks noGrp="1"/>
          </p:cNvSpPr>
          <p:nvPr>
            <p:ph type="title" idx="8" hasCustomPrompt="1"/>
          </p:nvPr>
        </p:nvSpPr>
        <p:spPr>
          <a:xfrm>
            <a:off x="3393449" y="2601967"/>
            <a:ext cx="1387800" cy="709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700">
                <a:solidFill>
                  <a:schemeClr val="accent2"/>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170" name="Google Shape;170;p17"/>
          <p:cNvSpPr txBox="1">
            <a:spLocks noGrp="1"/>
          </p:cNvSpPr>
          <p:nvPr>
            <p:ph type="title" idx="9" hasCustomPrompt="1"/>
          </p:nvPr>
        </p:nvSpPr>
        <p:spPr>
          <a:xfrm>
            <a:off x="5979099" y="2601967"/>
            <a:ext cx="1387800" cy="709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700">
                <a:solidFill>
                  <a:schemeClr val="accent2"/>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Tree>
    <p:extLst>
      <p:ext uri="{BB962C8B-B14F-4D97-AF65-F5344CB8AC3E}">
        <p14:creationId xmlns:p14="http://schemas.microsoft.com/office/powerpoint/2010/main" val="3736110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73" name="Google Shape;173;p18"/>
          <p:cNvSpPr txBox="1">
            <a:spLocks noGrp="1"/>
          </p:cNvSpPr>
          <p:nvPr>
            <p:ph type="title" idx="2"/>
          </p:nvPr>
        </p:nvSpPr>
        <p:spPr>
          <a:xfrm>
            <a:off x="810196" y="3978693"/>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74" name="Google Shape;174;p18"/>
          <p:cNvSpPr txBox="1">
            <a:spLocks noGrp="1"/>
          </p:cNvSpPr>
          <p:nvPr>
            <p:ph type="subTitle" idx="1"/>
          </p:nvPr>
        </p:nvSpPr>
        <p:spPr>
          <a:xfrm>
            <a:off x="810196" y="4785125"/>
            <a:ext cx="23547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75" name="Google Shape;175;p18"/>
          <p:cNvSpPr txBox="1">
            <a:spLocks noGrp="1"/>
          </p:cNvSpPr>
          <p:nvPr>
            <p:ph type="title" idx="3"/>
          </p:nvPr>
        </p:nvSpPr>
        <p:spPr>
          <a:xfrm>
            <a:off x="3394654" y="3978693"/>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76" name="Google Shape;176;p18"/>
          <p:cNvSpPr txBox="1">
            <a:spLocks noGrp="1"/>
          </p:cNvSpPr>
          <p:nvPr>
            <p:ph type="subTitle" idx="4"/>
          </p:nvPr>
        </p:nvSpPr>
        <p:spPr>
          <a:xfrm>
            <a:off x="3394654" y="4785125"/>
            <a:ext cx="23547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177" name="Google Shape;177;p18"/>
          <p:cNvPicPr preferRelativeResize="0"/>
          <p:nvPr/>
        </p:nvPicPr>
        <p:blipFill rotWithShape="1">
          <a:blip r:embed="rId2">
            <a:alphaModFix/>
          </a:blip>
          <a:srcRect l="33936" t="44797"/>
          <a:stretch/>
        </p:blipFill>
        <p:spPr>
          <a:xfrm rot="3590597" flipH="1">
            <a:off x="6088089" y="-703755"/>
            <a:ext cx="2707101" cy="2208845"/>
          </a:xfrm>
          <a:prstGeom prst="rect">
            <a:avLst/>
          </a:prstGeom>
          <a:noFill/>
          <a:ln>
            <a:noFill/>
          </a:ln>
        </p:spPr>
      </p:pic>
      <p:pic>
        <p:nvPicPr>
          <p:cNvPr id="178" name="Google Shape;178;p18"/>
          <p:cNvPicPr preferRelativeResize="0"/>
          <p:nvPr/>
        </p:nvPicPr>
        <p:blipFill rotWithShape="1">
          <a:blip r:embed="rId3">
            <a:alphaModFix/>
          </a:blip>
          <a:srcRect l="72986"/>
          <a:stretch/>
        </p:blipFill>
        <p:spPr>
          <a:xfrm rot="5400000" flipH="1">
            <a:off x="7020860" y="5080732"/>
            <a:ext cx="910435" cy="2680827"/>
          </a:xfrm>
          <a:prstGeom prst="rect">
            <a:avLst/>
          </a:prstGeom>
          <a:noFill/>
          <a:ln>
            <a:noFill/>
          </a:ln>
        </p:spPr>
      </p:pic>
      <p:pic>
        <p:nvPicPr>
          <p:cNvPr id="179" name="Google Shape;179;p18"/>
          <p:cNvPicPr preferRelativeResize="0"/>
          <p:nvPr/>
        </p:nvPicPr>
        <p:blipFill rotWithShape="1">
          <a:blip r:embed="rId4">
            <a:alphaModFix/>
          </a:blip>
          <a:srcRect l="73659" t="27039" r="4716"/>
          <a:stretch/>
        </p:blipFill>
        <p:spPr>
          <a:xfrm rot="10800000" flipH="1">
            <a:off x="0" y="2873836"/>
            <a:ext cx="688548" cy="3669531"/>
          </a:xfrm>
          <a:prstGeom prst="rect">
            <a:avLst/>
          </a:prstGeom>
          <a:noFill/>
          <a:ln>
            <a:noFill/>
          </a:ln>
        </p:spPr>
      </p:pic>
      <p:sp>
        <p:nvSpPr>
          <p:cNvPr id="180" name="Google Shape;180;p18"/>
          <p:cNvSpPr txBox="1">
            <a:spLocks noGrp="1"/>
          </p:cNvSpPr>
          <p:nvPr>
            <p:ph type="title" idx="5"/>
          </p:nvPr>
        </p:nvSpPr>
        <p:spPr>
          <a:xfrm>
            <a:off x="5979104" y="3978693"/>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81" name="Google Shape;181;p18"/>
          <p:cNvSpPr txBox="1">
            <a:spLocks noGrp="1"/>
          </p:cNvSpPr>
          <p:nvPr>
            <p:ph type="subTitle" idx="6"/>
          </p:nvPr>
        </p:nvSpPr>
        <p:spPr>
          <a:xfrm>
            <a:off x="5979104" y="4785125"/>
            <a:ext cx="23547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182" name="Google Shape;182;p18"/>
          <p:cNvPicPr preferRelativeResize="0"/>
          <p:nvPr/>
        </p:nvPicPr>
        <p:blipFill>
          <a:blip r:embed="rId5">
            <a:alphaModFix/>
          </a:blip>
          <a:stretch>
            <a:fillRect/>
          </a:stretch>
        </p:blipFill>
        <p:spPr>
          <a:xfrm rot="-4508173">
            <a:off x="-235452" y="5913878"/>
            <a:ext cx="2166672" cy="1767415"/>
          </a:xfrm>
          <a:prstGeom prst="rect">
            <a:avLst/>
          </a:prstGeom>
          <a:noFill/>
          <a:ln>
            <a:noFill/>
          </a:ln>
        </p:spPr>
      </p:pic>
      <p:pic>
        <p:nvPicPr>
          <p:cNvPr id="183" name="Google Shape;183;p18"/>
          <p:cNvPicPr preferRelativeResize="0"/>
          <p:nvPr/>
        </p:nvPicPr>
        <p:blipFill>
          <a:blip r:embed="rId6">
            <a:alphaModFix/>
          </a:blip>
          <a:stretch>
            <a:fillRect/>
          </a:stretch>
        </p:blipFill>
        <p:spPr>
          <a:xfrm rot="-8562571" flipH="1">
            <a:off x="7666440" y="5870227"/>
            <a:ext cx="2248446" cy="1462980"/>
          </a:xfrm>
          <a:prstGeom prst="rect">
            <a:avLst/>
          </a:prstGeom>
          <a:noFill/>
          <a:ln>
            <a:noFill/>
          </a:ln>
        </p:spPr>
      </p:pic>
      <p:pic>
        <p:nvPicPr>
          <p:cNvPr id="184" name="Google Shape;184;p18"/>
          <p:cNvPicPr preferRelativeResize="0"/>
          <p:nvPr/>
        </p:nvPicPr>
        <p:blipFill>
          <a:blip r:embed="rId6">
            <a:alphaModFix/>
          </a:blip>
          <a:stretch>
            <a:fillRect/>
          </a:stretch>
        </p:blipFill>
        <p:spPr>
          <a:xfrm rot="1494581" flipH="1">
            <a:off x="5293276" y="-479237"/>
            <a:ext cx="2850846" cy="1854944"/>
          </a:xfrm>
          <a:prstGeom prst="rect">
            <a:avLst/>
          </a:prstGeom>
          <a:noFill/>
          <a:ln>
            <a:noFill/>
          </a:ln>
        </p:spPr>
      </p:pic>
    </p:spTree>
    <p:extLst>
      <p:ext uri="{BB962C8B-B14F-4D97-AF65-F5344CB8AC3E}">
        <p14:creationId xmlns:p14="http://schemas.microsoft.com/office/powerpoint/2010/main" val="2195477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87" name="Google Shape;187;p19"/>
          <p:cNvSpPr txBox="1">
            <a:spLocks noGrp="1"/>
          </p:cNvSpPr>
          <p:nvPr>
            <p:ph type="title" idx="2"/>
          </p:nvPr>
        </p:nvSpPr>
        <p:spPr>
          <a:xfrm>
            <a:off x="810196" y="2131167"/>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88" name="Google Shape;188;p19"/>
          <p:cNvSpPr txBox="1">
            <a:spLocks noGrp="1"/>
          </p:cNvSpPr>
          <p:nvPr>
            <p:ph type="subTitle" idx="1"/>
          </p:nvPr>
        </p:nvSpPr>
        <p:spPr>
          <a:xfrm>
            <a:off x="810196" y="2983600"/>
            <a:ext cx="23547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89" name="Google Shape;189;p19"/>
          <p:cNvSpPr txBox="1">
            <a:spLocks noGrp="1"/>
          </p:cNvSpPr>
          <p:nvPr>
            <p:ph type="title" idx="3"/>
          </p:nvPr>
        </p:nvSpPr>
        <p:spPr>
          <a:xfrm>
            <a:off x="3394642" y="2131167"/>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90" name="Google Shape;190;p19"/>
          <p:cNvSpPr txBox="1">
            <a:spLocks noGrp="1"/>
          </p:cNvSpPr>
          <p:nvPr>
            <p:ph type="subTitle" idx="4"/>
          </p:nvPr>
        </p:nvSpPr>
        <p:spPr>
          <a:xfrm>
            <a:off x="3394642" y="2983600"/>
            <a:ext cx="23547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191" name="Google Shape;191;p19"/>
          <p:cNvPicPr preferRelativeResize="0"/>
          <p:nvPr/>
        </p:nvPicPr>
        <p:blipFill rotWithShape="1">
          <a:blip r:embed="rId2">
            <a:alphaModFix/>
          </a:blip>
          <a:srcRect l="33936" t="44797"/>
          <a:stretch/>
        </p:blipFill>
        <p:spPr>
          <a:xfrm rot="3590597" flipH="1">
            <a:off x="6088089" y="-703755"/>
            <a:ext cx="2707101" cy="2208845"/>
          </a:xfrm>
          <a:prstGeom prst="rect">
            <a:avLst/>
          </a:prstGeom>
          <a:noFill/>
          <a:ln>
            <a:noFill/>
          </a:ln>
        </p:spPr>
      </p:pic>
      <p:pic>
        <p:nvPicPr>
          <p:cNvPr id="192" name="Google Shape;192;p19"/>
          <p:cNvPicPr preferRelativeResize="0"/>
          <p:nvPr/>
        </p:nvPicPr>
        <p:blipFill rotWithShape="1">
          <a:blip r:embed="rId3">
            <a:alphaModFix/>
          </a:blip>
          <a:srcRect l="72986"/>
          <a:stretch/>
        </p:blipFill>
        <p:spPr>
          <a:xfrm rot="5400000" flipH="1">
            <a:off x="6877889" y="4659954"/>
            <a:ext cx="1127499" cy="3319926"/>
          </a:xfrm>
          <a:prstGeom prst="rect">
            <a:avLst/>
          </a:prstGeom>
          <a:noFill/>
          <a:ln>
            <a:noFill/>
          </a:ln>
        </p:spPr>
      </p:pic>
      <p:pic>
        <p:nvPicPr>
          <p:cNvPr id="193" name="Google Shape;193;p19"/>
          <p:cNvPicPr preferRelativeResize="0"/>
          <p:nvPr/>
        </p:nvPicPr>
        <p:blipFill rotWithShape="1">
          <a:blip r:embed="rId4">
            <a:alphaModFix/>
          </a:blip>
          <a:srcRect l="73659" t="27039" r="4716"/>
          <a:stretch/>
        </p:blipFill>
        <p:spPr>
          <a:xfrm rot="10800000" flipH="1">
            <a:off x="0" y="2873836"/>
            <a:ext cx="688548" cy="3669531"/>
          </a:xfrm>
          <a:prstGeom prst="rect">
            <a:avLst/>
          </a:prstGeom>
          <a:noFill/>
          <a:ln>
            <a:noFill/>
          </a:ln>
        </p:spPr>
      </p:pic>
      <p:sp>
        <p:nvSpPr>
          <p:cNvPr id="194" name="Google Shape;194;p19"/>
          <p:cNvSpPr txBox="1">
            <a:spLocks noGrp="1"/>
          </p:cNvSpPr>
          <p:nvPr>
            <p:ph type="title" idx="5"/>
          </p:nvPr>
        </p:nvSpPr>
        <p:spPr>
          <a:xfrm>
            <a:off x="5979104" y="2131167"/>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95" name="Google Shape;195;p19"/>
          <p:cNvSpPr txBox="1">
            <a:spLocks noGrp="1"/>
          </p:cNvSpPr>
          <p:nvPr>
            <p:ph type="subTitle" idx="6"/>
          </p:nvPr>
        </p:nvSpPr>
        <p:spPr>
          <a:xfrm>
            <a:off x="5979104" y="2983600"/>
            <a:ext cx="23547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96" name="Google Shape;196;p19"/>
          <p:cNvSpPr txBox="1">
            <a:spLocks noGrp="1"/>
          </p:cNvSpPr>
          <p:nvPr>
            <p:ph type="title" idx="7"/>
          </p:nvPr>
        </p:nvSpPr>
        <p:spPr>
          <a:xfrm>
            <a:off x="810171" y="3873667"/>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97" name="Google Shape;197;p19"/>
          <p:cNvSpPr txBox="1">
            <a:spLocks noGrp="1"/>
          </p:cNvSpPr>
          <p:nvPr>
            <p:ph type="subTitle" idx="8"/>
          </p:nvPr>
        </p:nvSpPr>
        <p:spPr>
          <a:xfrm>
            <a:off x="810171" y="4726100"/>
            <a:ext cx="23547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98" name="Google Shape;198;p19"/>
          <p:cNvSpPr txBox="1">
            <a:spLocks noGrp="1"/>
          </p:cNvSpPr>
          <p:nvPr>
            <p:ph type="title" idx="9"/>
          </p:nvPr>
        </p:nvSpPr>
        <p:spPr>
          <a:xfrm>
            <a:off x="3394642" y="3873667"/>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199" name="Google Shape;199;p19"/>
          <p:cNvSpPr txBox="1">
            <a:spLocks noGrp="1"/>
          </p:cNvSpPr>
          <p:nvPr>
            <p:ph type="subTitle" idx="13"/>
          </p:nvPr>
        </p:nvSpPr>
        <p:spPr>
          <a:xfrm>
            <a:off x="3394642" y="4726100"/>
            <a:ext cx="23547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200" name="Google Shape;200;p19"/>
          <p:cNvSpPr txBox="1">
            <a:spLocks noGrp="1"/>
          </p:cNvSpPr>
          <p:nvPr>
            <p:ph type="title" idx="14"/>
          </p:nvPr>
        </p:nvSpPr>
        <p:spPr>
          <a:xfrm>
            <a:off x="5979079" y="3873667"/>
            <a:ext cx="2354700" cy="75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201" name="Google Shape;201;p19"/>
          <p:cNvSpPr txBox="1">
            <a:spLocks noGrp="1"/>
          </p:cNvSpPr>
          <p:nvPr>
            <p:ph type="subTitle" idx="15"/>
          </p:nvPr>
        </p:nvSpPr>
        <p:spPr>
          <a:xfrm>
            <a:off x="5979079" y="4726100"/>
            <a:ext cx="23547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202" name="Google Shape;202;p19"/>
          <p:cNvPicPr preferRelativeResize="0"/>
          <p:nvPr/>
        </p:nvPicPr>
        <p:blipFill>
          <a:blip r:embed="rId5">
            <a:alphaModFix/>
          </a:blip>
          <a:stretch>
            <a:fillRect/>
          </a:stretch>
        </p:blipFill>
        <p:spPr>
          <a:xfrm rot="-4508173">
            <a:off x="-235452" y="5913878"/>
            <a:ext cx="2166672" cy="1767415"/>
          </a:xfrm>
          <a:prstGeom prst="rect">
            <a:avLst/>
          </a:prstGeom>
          <a:noFill/>
          <a:ln>
            <a:noFill/>
          </a:ln>
        </p:spPr>
      </p:pic>
      <p:pic>
        <p:nvPicPr>
          <p:cNvPr id="203" name="Google Shape;203;p19"/>
          <p:cNvPicPr preferRelativeResize="0"/>
          <p:nvPr/>
        </p:nvPicPr>
        <p:blipFill>
          <a:blip r:embed="rId6">
            <a:alphaModFix/>
          </a:blip>
          <a:stretch>
            <a:fillRect/>
          </a:stretch>
        </p:blipFill>
        <p:spPr>
          <a:xfrm rot="-7221643" flipH="1">
            <a:off x="7277924" y="5935198"/>
            <a:ext cx="2997928" cy="1097234"/>
          </a:xfrm>
          <a:prstGeom prst="rect">
            <a:avLst/>
          </a:prstGeom>
          <a:noFill/>
          <a:ln>
            <a:noFill/>
          </a:ln>
        </p:spPr>
      </p:pic>
      <p:pic>
        <p:nvPicPr>
          <p:cNvPr id="204" name="Google Shape;204;p19"/>
          <p:cNvPicPr preferRelativeResize="0"/>
          <p:nvPr/>
        </p:nvPicPr>
        <p:blipFill>
          <a:blip r:embed="rId6">
            <a:alphaModFix/>
          </a:blip>
          <a:stretch>
            <a:fillRect/>
          </a:stretch>
        </p:blipFill>
        <p:spPr>
          <a:xfrm rot="1494581" flipH="1">
            <a:off x="5293276" y="-479237"/>
            <a:ext cx="2850846" cy="1854944"/>
          </a:xfrm>
          <a:prstGeom prst="rect">
            <a:avLst/>
          </a:prstGeom>
          <a:noFill/>
          <a:ln>
            <a:noFill/>
          </a:ln>
        </p:spPr>
      </p:pic>
    </p:spTree>
    <p:extLst>
      <p:ext uri="{BB962C8B-B14F-4D97-AF65-F5344CB8AC3E}">
        <p14:creationId xmlns:p14="http://schemas.microsoft.com/office/powerpoint/2010/main" val="4073060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5"/>
        <p:cNvGrpSpPr/>
        <p:nvPr/>
      </p:nvGrpSpPr>
      <p:grpSpPr>
        <a:xfrm>
          <a:off x="0" y="0"/>
          <a:ext cx="0" cy="0"/>
          <a:chOff x="0" y="0"/>
          <a:chExt cx="0" cy="0"/>
        </a:xfrm>
      </p:grpSpPr>
      <p:sp>
        <p:nvSpPr>
          <p:cNvPr id="206" name="Google Shape;206;p20"/>
          <p:cNvSpPr txBox="1">
            <a:spLocks noGrp="1"/>
          </p:cNvSpPr>
          <p:nvPr>
            <p:ph type="title"/>
          </p:nvPr>
        </p:nvSpPr>
        <p:spPr>
          <a:xfrm>
            <a:off x="1295350" y="2055167"/>
            <a:ext cx="6553200" cy="199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solidFill>
                  <a:schemeClr val="accent3"/>
                </a:solidFill>
                <a:latin typeface="Be Vietnam"/>
                <a:ea typeface="Be Vietnam"/>
                <a:cs typeface="Be Vietnam"/>
                <a:sym typeface="Be Vietnam"/>
              </a:defRPr>
            </a:lvl1pPr>
            <a:lvl2pPr lvl="1" rtl="0">
              <a:spcBef>
                <a:spcPts val="0"/>
              </a:spcBef>
              <a:spcAft>
                <a:spcPts val="0"/>
              </a:spcAft>
              <a:buSzPts val="2800"/>
              <a:buNone/>
              <a:defRPr>
                <a:latin typeface="Cardo"/>
                <a:ea typeface="Cardo"/>
                <a:cs typeface="Cardo"/>
                <a:sym typeface="Cardo"/>
              </a:defRPr>
            </a:lvl2pPr>
            <a:lvl3pPr lvl="2" rtl="0">
              <a:spcBef>
                <a:spcPts val="0"/>
              </a:spcBef>
              <a:spcAft>
                <a:spcPts val="0"/>
              </a:spcAft>
              <a:buSzPts val="2800"/>
              <a:buNone/>
              <a:defRPr>
                <a:latin typeface="Cardo"/>
                <a:ea typeface="Cardo"/>
                <a:cs typeface="Cardo"/>
                <a:sym typeface="Cardo"/>
              </a:defRPr>
            </a:lvl3pPr>
            <a:lvl4pPr lvl="3" rtl="0">
              <a:spcBef>
                <a:spcPts val="0"/>
              </a:spcBef>
              <a:spcAft>
                <a:spcPts val="0"/>
              </a:spcAft>
              <a:buSzPts val="2800"/>
              <a:buNone/>
              <a:defRPr>
                <a:latin typeface="Cardo"/>
                <a:ea typeface="Cardo"/>
                <a:cs typeface="Cardo"/>
                <a:sym typeface="Cardo"/>
              </a:defRPr>
            </a:lvl4pPr>
            <a:lvl5pPr lvl="4" rtl="0">
              <a:spcBef>
                <a:spcPts val="0"/>
              </a:spcBef>
              <a:spcAft>
                <a:spcPts val="0"/>
              </a:spcAft>
              <a:buSzPts val="2800"/>
              <a:buNone/>
              <a:defRPr>
                <a:latin typeface="Cardo"/>
                <a:ea typeface="Cardo"/>
                <a:cs typeface="Cardo"/>
                <a:sym typeface="Cardo"/>
              </a:defRPr>
            </a:lvl5pPr>
            <a:lvl6pPr lvl="5" rtl="0">
              <a:spcBef>
                <a:spcPts val="0"/>
              </a:spcBef>
              <a:spcAft>
                <a:spcPts val="0"/>
              </a:spcAft>
              <a:buSzPts val="2800"/>
              <a:buNone/>
              <a:defRPr>
                <a:latin typeface="Cardo"/>
                <a:ea typeface="Cardo"/>
                <a:cs typeface="Cardo"/>
                <a:sym typeface="Cardo"/>
              </a:defRPr>
            </a:lvl6pPr>
            <a:lvl7pPr lvl="6" rtl="0">
              <a:spcBef>
                <a:spcPts val="0"/>
              </a:spcBef>
              <a:spcAft>
                <a:spcPts val="0"/>
              </a:spcAft>
              <a:buSzPts val="2800"/>
              <a:buNone/>
              <a:defRPr>
                <a:latin typeface="Cardo"/>
                <a:ea typeface="Cardo"/>
                <a:cs typeface="Cardo"/>
                <a:sym typeface="Cardo"/>
              </a:defRPr>
            </a:lvl7pPr>
            <a:lvl8pPr lvl="7" rtl="0">
              <a:spcBef>
                <a:spcPts val="0"/>
              </a:spcBef>
              <a:spcAft>
                <a:spcPts val="0"/>
              </a:spcAft>
              <a:buSzPts val="2800"/>
              <a:buNone/>
              <a:defRPr>
                <a:latin typeface="Cardo"/>
                <a:ea typeface="Cardo"/>
                <a:cs typeface="Cardo"/>
                <a:sym typeface="Cardo"/>
              </a:defRPr>
            </a:lvl8pPr>
            <a:lvl9pPr lvl="8" rtl="0">
              <a:spcBef>
                <a:spcPts val="0"/>
              </a:spcBef>
              <a:spcAft>
                <a:spcPts val="0"/>
              </a:spcAft>
              <a:buSzPts val="2800"/>
              <a:buNone/>
              <a:defRPr>
                <a:latin typeface="Cardo"/>
                <a:ea typeface="Cardo"/>
                <a:cs typeface="Cardo"/>
                <a:sym typeface="Cardo"/>
              </a:defRPr>
            </a:lvl9pPr>
          </a:lstStyle>
          <a:p>
            <a:r>
              <a:rPr lang="en-GB"/>
              <a:t>Click to edit Master title style</a:t>
            </a:r>
            <a:endParaRPr/>
          </a:p>
        </p:txBody>
      </p:sp>
      <p:sp>
        <p:nvSpPr>
          <p:cNvPr id="207" name="Google Shape;207;p20"/>
          <p:cNvSpPr txBox="1">
            <a:spLocks noGrp="1"/>
          </p:cNvSpPr>
          <p:nvPr>
            <p:ph type="subTitle" idx="1"/>
          </p:nvPr>
        </p:nvSpPr>
        <p:spPr>
          <a:xfrm>
            <a:off x="2695563" y="4050333"/>
            <a:ext cx="5153100" cy="87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3600">
                <a:solidFill>
                  <a:srgbClr val="000000"/>
                </a:solidFill>
                <a:latin typeface="Just Another Hand"/>
                <a:ea typeface="Just Another Hand"/>
                <a:cs typeface="Just Another Hand"/>
                <a:sym typeface="Just Another Han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208" name="Google Shape;208;p20"/>
          <p:cNvPicPr preferRelativeResize="0"/>
          <p:nvPr/>
        </p:nvPicPr>
        <p:blipFill rotWithShape="1">
          <a:blip r:embed="rId2">
            <a:alphaModFix/>
          </a:blip>
          <a:srcRect l="33936" t="44797"/>
          <a:stretch/>
        </p:blipFill>
        <p:spPr>
          <a:xfrm rot="3590598" flipH="1">
            <a:off x="635043" y="4297026"/>
            <a:ext cx="2604588" cy="2208852"/>
          </a:xfrm>
          <a:prstGeom prst="rect">
            <a:avLst/>
          </a:prstGeom>
          <a:noFill/>
          <a:ln>
            <a:noFill/>
          </a:ln>
        </p:spPr>
      </p:pic>
      <p:pic>
        <p:nvPicPr>
          <p:cNvPr id="209" name="Google Shape;209;p20"/>
          <p:cNvPicPr preferRelativeResize="0"/>
          <p:nvPr/>
        </p:nvPicPr>
        <p:blipFill rotWithShape="1">
          <a:blip r:embed="rId2">
            <a:alphaModFix/>
          </a:blip>
          <a:srcRect l="198" t="-864" r="54801" b="64550"/>
          <a:stretch/>
        </p:blipFill>
        <p:spPr>
          <a:xfrm rot="-2066696" flipH="1">
            <a:off x="398975" y="489210"/>
            <a:ext cx="1209096" cy="1693745"/>
          </a:xfrm>
          <a:prstGeom prst="rect">
            <a:avLst/>
          </a:prstGeom>
          <a:noFill/>
          <a:ln>
            <a:noFill/>
          </a:ln>
        </p:spPr>
      </p:pic>
      <p:pic>
        <p:nvPicPr>
          <p:cNvPr id="210" name="Google Shape;210;p20"/>
          <p:cNvPicPr preferRelativeResize="0"/>
          <p:nvPr/>
        </p:nvPicPr>
        <p:blipFill rotWithShape="1">
          <a:blip r:embed="rId2">
            <a:alphaModFix/>
          </a:blip>
          <a:srcRect l="33936" t="44797"/>
          <a:stretch/>
        </p:blipFill>
        <p:spPr>
          <a:xfrm rot="-7437567" flipH="1">
            <a:off x="7632533" y="620639"/>
            <a:ext cx="1155585" cy="942920"/>
          </a:xfrm>
          <a:prstGeom prst="rect">
            <a:avLst/>
          </a:prstGeom>
          <a:noFill/>
          <a:ln>
            <a:noFill/>
          </a:ln>
        </p:spPr>
      </p:pic>
      <p:pic>
        <p:nvPicPr>
          <p:cNvPr id="211" name="Google Shape;211;p20"/>
          <p:cNvPicPr preferRelativeResize="0"/>
          <p:nvPr/>
        </p:nvPicPr>
        <p:blipFill rotWithShape="1">
          <a:blip r:embed="rId2">
            <a:alphaModFix/>
          </a:blip>
          <a:srcRect l="33936" t="44797"/>
          <a:stretch/>
        </p:blipFill>
        <p:spPr>
          <a:xfrm rot="-3497073" flipH="1">
            <a:off x="7195135" y="1282263"/>
            <a:ext cx="537308" cy="438413"/>
          </a:xfrm>
          <a:prstGeom prst="rect">
            <a:avLst/>
          </a:prstGeom>
          <a:noFill/>
          <a:ln>
            <a:noFill/>
          </a:ln>
        </p:spPr>
      </p:pic>
      <p:pic>
        <p:nvPicPr>
          <p:cNvPr id="212" name="Google Shape;212;p20"/>
          <p:cNvPicPr preferRelativeResize="0"/>
          <p:nvPr/>
        </p:nvPicPr>
        <p:blipFill>
          <a:blip r:embed="rId3">
            <a:alphaModFix/>
          </a:blip>
          <a:stretch>
            <a:fillRect/>
          </a:stretch>
        </p:blipFill>
        <p:spPr>
          <a:xfrm rot="9577217">
            <a:off x="-373995" y="4771846"/>
            <a:ext cx="2488641" cy="1619207"/>
          </a:xfrm>
          <a:prstGeom prst="rect">
            <a:avLst/>
          </a:prstGeom>
          <a:noFill/>
          <a:ln>
            <a:noFill/>
          </a:ln>
        </p:spPr>
      </p:pic>
      <p:pic>
        <p:nvPicPr>
          <p:cNvPr id="213" name="Google Shape;213;p20"/>
          <p:cNvPicPr preferRelativeResize="0"/>
          <p:nvPr/>
        </p:nvPicPr>
        <p:blipFill>
          <a:blip r:embed="rId4">
            <a:alphaModFix/>
          </a:blip>
          <a:stretch>
            <a:fillRect/>
          </a:stretch>
        </p:blipFill>
        <p:spPr>
          <a:xfrm rot="-9536906">
            <a:off x="7822233" y="4477748"/>
            <a:ext cx="1662056" cy="2410240"/>
          </a:xfrm>
          <a:prstGeom prst="rect">
            <a:avLst/>
          </a:prstGeom>
          <a:noFill/>
          <a:ln>
            <a:noFill/>
          </a:ln>
        </p:spPr>
      </p:pic>
    </p:spTree>
    <p:extLst>
      <p:ext uri="{BB962C8B-B14F-4D97-AF65-F5344CB8AC3E}">
        <p14:creationId xmlns:p14="http://schemas.microsoft.com/office/powerpoint/2010/main" val="1821285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s">
  <p:cSld name="Numbers and texts">
    <p:spTree>
      <p:nvGrpSpPr>
        <p:cNvPr id="1" name="Shape 214"/>
        <p:cNvGrpSpPr/>
        <p:nvPr/>
      </p:nvGrpSpPr>
      <p:grpSpPr>
        <a:xfrm>
          <a:off x="0" y="0"/>
          <a:ext cx="0" cy="0"/>
          <a:chOff x="0" y="0"/>
          <a:chExt cx="0" cy="0"/>
        </a:xfrm>
      </p:grpSpPr>
      <p:sp>
        <p:nvSpPr>
          <p:cNvPr id="215" name="Google Shape;215;p21"/>
          <p:cNvSpPr txBox="1">
            <a:spLocks noGrp="1"/>
          </p:cNvSpPr>
          <p:nvPr>
            <p:ph type="title" hasCustomPrompt="1"/>
          </p:nvPr>
        </p:nvSpPr>
        <p:spPr>
          <a:xfrm>
            <a:off x="785775" y="944984"/>
            <a:ext cx="2308200" cy="1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6" name="Google Shape;216;p21"/>
          <p:cNvSpPr txBox="1">
            <a:spLocks noGrp="1"/>
          </p:cNvSpPr>
          <p:nvPr>
            <p:ph type="subTitle" idx="1"/>
          </p:nvPr>
        </p:nvSpPr>
        <p:spPr>
          <a:xfrm>
            <a:off x="785775" y="2854584"/>
            <a:ext cx="23082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217" name="Google Shape;217;p21"/>
          <p:cNvSpPr txBox="1">
            <a:spLocks noGrp="1"/>
          </p:cNvSpPr>
          <p:nvPr>
            <p:ph type="title" idx="2" hasCustomPrompt="1"/>
          </p:nvPr>
        </p:nvSpPr>
        <p:spPr>
          <a:xfrm>
            <a:off x="3417900" y="2236115"/>
            <a:ext cx="2308200" cy="1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21"/>
          <p:cNvSpPr txBox="1">
            <a:spLocks noGrp="1"/>
          </p:cNvSpPr>
          <p:nvPr>
            <p:ph type="subTitle" idx="3"/>
          </p:nvPr>
        </p:nvSpPr>
        <p:spPr>
          <a:xfrm>
            <a:off x="3417900" y="4145613"/>
            <a:ext cx="23082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219" name="Google Shape;219;p21"/>
          <p:cNvSpPr txBox="1">
            <a:spLocks noGrp="1"/>
          </p:cNvSpPr>
          <p:nvPr>
            <p:ph type="title" idx="4" hasCustomPrompt="1"/>
          </p:nvPr>
        </p:nvSpPr>
        <p:spPr>
          <a:xfrm>
            <a:off x="6050025" y="3527117"/>
            <a:ext cx="2308200" cy="1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21"/>
          <p:cNvSpPr txBox="1">
            <a:spLocks noGrp="1"/>
          </p:cNvSpPr>
          <p:nvPr>
            <p:ph type="subTitle" idx="5"/>
          </p:nvPr>
        </p:nvSpPr>
        <p:spPr>
          <a:xfrm>
            <a:off x="6050025" y="5436617"/>
            <a:ext cx="23082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221" name="Google Shape;221;p21"/>
          <p:cNvPicPr preferRelativeResize="0"/>
          <p:nvPr/>
        </p:nvPicPr>
        <p:blipFill rotWithShape="1">
          <a:blip r:embed="rId2">
            <a:alphaModFix/>
          </a:blip>
          <a:srcRect t="55621" b="1099"/>
          <a:stretch/>
        </p:blipFill>
        <p:spPr>
          <a:xfrm rot="-10799988">
            <a:off x="184098" y="4337789"/>
            <a:ext cx="3734052" cy="2551952"/>
          </a:xfrm>
          <a:prstGeom prst="rect">
            <a:avLst/>
          </a:prstGeom>
          <a:noFill/>
          <a:ln>
            <a:noFill/>
          </a:ln>
        </p:spPr>
      </p:pic>
      <p:pic>
        <p:nvPicPr>
          <p:cNvPr id="222" name="Google Shape;222;p21"/>
          <p:cNvPicPr preferRelativeResize="0"/>
          <p:nvPr/>
        </p:nvPicPr>
        <p:blipFill rotWithShape="1">
          <a:blip r:embed="rId3">
            <a:alphaModFix/>
          </a:blip>
          <a:srcRect l="13735" t="35378" r="16437" b="-5741"/>
          <a:stretch/>
        </p:blipFill>
        <p:spPr>
          <a:xfrm>
            <a:off x="5485750" y="3"/>
            <a:ext cx="3658250" cy="1701567"/>
          </a:xfrm>
          <a:prstGeom prst="rect">
            <a:avLst/>
          </a:prstGeom>
          <a:noFill/>
          <a:ln>
            <a:noFill/>
          </a:ln>
        </p:spPr>
      </p:pic>
      <p:pic>
        <p:nvPicPr>
          <p:cNvPr id="223" name="Google Shape;223;p21"/>
          <p:cNvPicPr preferRelativeResize="0"/>
          <p:nvPr/>
        </p:nvPicPr>
        <p:blipFill rotWithShape="1">
          <a:blip r:embed="rId4">
            <a:alphaModFix/>
          </a:blip>
          <a:srcRect l="33936" t="44797"/>
          <a:stretch/>
        </p:blipFill>
        <p:spPr>
          <a:xfrm rot="-7437538" flipH="1">
            <a:off x="5011239" y="1525421"/>
            <a:ext cx="703684" cy="574177"/>
          </a:xfrm>
          <a:prstGeom prst="rect">
            <a:avLst/>
          </a:prstGeom>
          <a:noFill/>
          <a:ln>
            <a:noFill/>
          </a:ln>
        </p:spPr>
      </p:pic>
      <p:pic>
        <p:nvPicPr>
          <p:cNvPr id="224" name="Google Shape;224;p21"/>
          <p:cNvPicPr preferRelativeResize="0"/>
          <p:nvPr/>
        </p:nvPicPr>
        <p:blipFill>
          <a:blip r:embed="rId5">
            <a:alphaModFix/>
          </a:blip>
          <a:stretch>
            <a:fillRect/>
          </a:stretch>
        </p:blipFill>
        <p:spPr>
          <a:xfrm rot="3139122">
            <a:off x="5422151" y="53620"/>
            <a:ext cx="2988824" cy="2438065"/>
          </a:xfrm>
          <a:prstGeom prst="rect">
            <a:avLst/>
          </a:prstGeom>
          <a:noFill/>
          <a:ln>
            <a:noFill/>
          </a:ln>
        </p:spPr>
      </p:pic>
      <p:pic>
        <p:nvPicPr>
          <p:cNvPr id="225" name="Google Shape;225;p21"/>
          <p:cNvPicPr preferRelativeResize="0"/>
          <p:nvPr/>
        </p:nvPicPr>
        <p:blipFill>
          <a:blip r:embed="rId6">
            <a:alphaModFix/>
          </a:blip>
          <a:stretch>
            <a:fillRect/>
          </a:stretch>
        </p:blipFill>
        <p:spPr>
          <a:xfrm rot="-6522403" flipH="1">
            <a:off x="251754" y="5038099"/>
            <a:ext cx="3805867" cy="1392932"/>
          </a:xfrm>
          <a:prstGeom prst="rect">
            <a:avLst/>
          </a:prstGeom>
          <a:noFill/>
          <a:ln>
            <a:noFill/>
          </a:ln>
        </p:spPr>
      </p:pic>
    </p:spTree>
    <p:extLst>
      <p:ext uri="{BB962C8B-B14F-4D97-AF65-F5344CB8AC3E}">
        <p14:creationId xmlns:p14="http://schemas.microsoft.com/office/powerpoint/2010/main" val="2019014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l="33936" t="44797"/>
          <a:stretch/>
        </p:blipFill>
        <p:spPr>
          <a:xfrm rot="-7437513" flipH="1">
            <a:off x="7377939" y="634120"/>
            <a:ext cx="1315824" cy="1073656"/>
          </a:xfrm>
          <a:prstGeom prst="rect">
            <a:avLst/>
          </a:prstGeom>
          <a:noFill/>
          <a:ln>
            <a:noFill/>
          </a:ln>
        </p:spPr>
      </p:pic>
      <p:sp>
        <p:nvSpPr>
          <p:cNvPr id="27" name="Google Shape;27;p4"/>
          <p:cNvSpPr txBox="1">
            <a:spLocks noGrp="1"/>
          </p:cNvSpPr>
          <p:nvPr>
            <p:ph type="title"/>
          </p:nvPr>
        </p:nvSpPr>
        <p:spPr>
          <a:xfrm>
            <a:off x="717425" y="430617"/>
            <a:ext cx="7709100" cy="6244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solidFill>
                  <a:srgbClr val="000000"/>
                </a:solidFill>
              </a:defRPr>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r>
              <a:rPr lang="en-GB"/>
              <a:t>Click to edit Master title style</a:t>
            </a:r>
            <a:endParaRPr/>
          </a:p>
        </p:txBody>
      </p:sp>
      <p:sp>
        <p:nvSpPr>
          <p:cNvPr id="28" name="Google Shape;28;p4"/>
          <p:cNvSpPr txBox="1">
            <a:spLocks noGrp="1"/>
          </p:cNvSpPr>
          <p:nvPr>
            <p:ph type="body" idx="1"/>
          </p:nvPr>
        </p:nvSpPr>
        <p:spPr>
          <a:xfrm>
            <a:off x="717425" y="1699533"/>
            <a:ext cx="7709100" cy="4468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15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pPr lvl="0"/>
            <a:r>
              <a:rPr lang="en-GB"/>
              <a:t>Click to edit Master text styles</a:t>
            </a:r>
          </a:p>
        </p:txBody>
      </p:sp>
      <p:pic>
        <p:nvPicPr>
          <p:cNvPr id="29" name="Google Shape;29;p4"/>
          <p:cNvPicPr preferRelativeResize="0"/>
          <p:nvPr/>
        </p:nvPicPr>
        <p:blipFill rotWithShape="1">
          <a:blip r:embed="rId3">
            <a:alphaModFix/>
          </a:blip>
          <a:srcRect t="22221" r="61735"/>
          <a:stretch/>
        </p:blipFill>
        <p:spPr>
          <a:xfrm rot="5400000">
            <a:off x="7247893" y="5251268"/>
            <a:ext cx="1145267" cy="2068198"/>
          </a:xfrm>
          <a:prstGeom prst="rect">
            <a:avLst/>
          </a:prstGeom>
          <a:noFill/>
          <a:ln>
            <a:noFill/>
          </a:ln>
        </p:spPr>
      </p:pic>
      <p:pic>
        <p:nvPicPr>
          <p:cNvPr id="30" name="Google Shape;30;p4"/>
          <p:cNvPicPr preferRelativeResize="0"/>
          <p:nvPr/>
        </p:nvPicPr>
        <p:blipFill rotWithShape="1">
          <a:blip r:embed="rId3">
            <a:alphaModFix/>
          </a:blip>
          <a:srcRect l="71208" t="10889" r="2591"/>
          <a:stretch/>
        </p:blipFill>
        <p:spPr>
          <a:xfrm>
            <a:off x="0" y="778885"/>
            <a:ext cx="588102" cy="3159436"/>
          </a:xfrm>
          <a:prstGeom prst="rect">
            <a:avLst/>
          </a:prstGeom>
          <a:noFill/>
          <a:ln>
            <a:noFill/>
          </a:ln>
        </p:spPr>
      </p:pic>
      <p:pic>
        <p:nvPicPr>
          <p:cNvPr id="31" name="Google Shape;31;p4"/>
          <p:cNvPicPr preferRelativeResize="0"/>
          <p:nvPr/>
        </p:nvPicPr>
        <p:blipFill>
          <a:blip r:embed="rId4">
            <a:alphaModFix/>
          </a:blip>
          <a:stretch>
            <a:fillRect/>
          </a:stretch>
        </p:blipFill>
        <p:spPr>
          <a:xfrm rot="-6926082">
            <a:off x="-509650" y="4932943"/>
            <a:ext cx="2166673" cy="1767418"/>
          </a:xfrm>
          <a:prstGeom prst="rect">
            <a:avLst/>
          </a:prstGeom>
          <a:noFill/>
          <a:ln>
            <a:noFill/>
          </a:ln>
        </p:spPr>
      </p:pic>
      <p:pic>
        <p:nvPicPr>
          <p:cNvPr id="32" name="Google Shape;32;p4"/>
          <p:cNvPicPr preferRelativeResize="0"/>
          <p:nvPr/>
        </p:nvPicPr>
        <p:blipFill>
          <a:blip r:embed="rId4">
            <a:alphaModFix/>
          </a:blip>
          <a:stretch>
            <a:fillRect/>
          </a:stretch>
        </p:blipFill>
        <p:spPr>
          <a:xfrm rot="10379404">
            <a:off x="8091711" y="2755456"/>
            <a:ext cx="1625002" cy="2356555"/>
          </a:xfrm>
          <a:prstGeom prst="rect">
            <a:avLst/>
          </a:prstGeom>
          <a:noFill/>
          <a:ln>
            <a:noFill/>
          </a:ln>
        </p:spPr>
      </p:pic>
      <p:pic>
        <p:nvPicPr>
          <p:cNvPr id="33" name="Google Shape;33;p4"/>
          <p:cNvPicPr preferRelativeResize="0"/>
          <p:nvPr/>
        </p:nvPicPr>
        <p:blipFill>
          <a:blip r:embed="rId5">
            <a:alphaModFix/>
          </a:blip>
          <a:stretch>
            <a:fillRect/>
          </a:stretch>
        </p:blipFill>
        <p:spPr>
          <a:xfrm rot="-2854573">
            <a:off x="7307760" y="86571"/>
            <a:ext cx="2730056" cy="999192"/>
          </a:xfrm>
          <a:prstGeom prst="rect">
            <a:avLst/>
          </a:prstGeom>
          <a:noFill/>
          <a:ln>
            <a:noFill/>
          </a:ln>
        </p:spPr>
      </p:pic>
    </p:spTree>
    <p:extLst>
      <p:ext uri="{BB962C8B-B14F-4D97-AF65-F5344CB8AC3E}">
        <p14:creationId xmlns:p14="http://schemas.microsoft.com/office/powerpoint/2010/main" val="26925183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s 1">
  <p:cSld name="Numbers and texts 1">
    <p:spTree>
      <p:nvGrpSpPr>
        <p:cNvPr id="1" name="Shape 226"/>
        <p:cNvGrpSpPr/>
        <p:nvPr/>
      </p:nvGrpSpPr>
      <p:grpSpPr>
        <a:xfrm>
          <a:off x="0" y="0"/>
          <a:ext cx="0" cy="0"/>
          <a:chOff x="0" y="0"/>
          <a:chExt cx="0" cy="0"/>
        </a:xfrm>
      </p:grpSpPr>
      <p:sp>
        <p:nvSpPr>
          <p:cNvPr id="227" name="Google Shape;227;p22"/>
          <p:cNvSpPr txBox="1">
            <a:spLocks noGrp="1"/>
          </p:cNvSpPr>
          <p:nvPr>
            <p:ph type="title" hasCustomPrompt="1"/>
          </p:nvPr>
        </p:nvSpPr>
        <p:spPr>
          <a:xfrm>
            <a:off x="888175" y="2591559"/>
            <a:ext cx="1738200" cy="7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3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8" name="Google Shape;228;p22"/>
          <p:cNvSpPr txBox="1">
            <a:spLocks noGrp="1"/>
          </p:cNvSpPr>
          <p:nvPr>
            <p:ph type="subTitle" idx="1"/>
          </p:nvPr>
        </p:nvSpPr>
        <p:spPr>
          <a:xfrm>
            <a:off x="888181" y="4686039"/>
            <a:ext cx="1738200" cy="118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229" name="Google Shape;229;p22"/>
          <p:cNvSpPr txBox="1">
            <a:spLocks noGrp="1"/>
          </p:cNvSpPr>
          <p:nvPr>
            <p:ph type="title" idx="2" hasCustomPrompt="1"/>
          </p:nvPr>
        </p:nvSpPr>
        <p:spPr>
          <a:xfrm>
            <a:off x="2764048" y="2591559"/>
            <a:ext cx="1738200" cy="7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3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0" name="Google Shape;230;p22"/>
          <p:cNvSpPr txBox="1">
            <a:spLocks noGrp="1"/>
          </p:cNvSpPr>
          <p:nvPr>
            <p:ph type="subTitle" idx="3"/>
          </p:nvPr>
        </p:nvSpPr>
        <p:spPr>
          <a:xfrm>
            <a:off x="2764050" y="4686039"/>
            <a:ext cx="1738200" cy="118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231" name="Google Shape;231;p22"/>
          <p:cNvSpPr txBox="1">
            <a:spLocks noGrp="1"/>
          </p:cNvSpPr>
          <p:nvPr>
            <p:ph type="title" idx="4" hasCustomPrompt="1"/>
          </p:nvPr>
        </p:nvSpPr>
        <p:spPr>
          <a:xfrm>
            <a:off x="4639927" y="2591559"/>
            <a:ext cx="1738200" cy="7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3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2" name="Google Shape;232;p22"/>
          <p:cNvSpPr txBox="1">
            <a:spLocks noGrp="1"/>
          </p:cNvSpPr>
          <p:nvPr>
            <p:ph type="subTitle" idx="5"/>
          </p:nvPr>
        </p:nvSpPr>
        <p:spPr>
          <a:xfrm>
            <a:off x="4639925" y="4686039"/>
            <a:ext cx="1738200" cy="118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233" name="Google Shape;233;p22"/>
          <p:cNvSpPr txBox="1">
            <a:spLocks noGrp="1"/>
          </p:cNvSpPr>
          <p:nvPr>
            <p:ph type="title" idx="6" hasCustomPrompt="1"/>
          </p:nvPr>
        </p:nvSpPr>
        <p:spPr>
          <a:xfrm>
            <a:off x="6517625" y="2591559"/>
            <a:ext cx="1738200" cy="74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3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4" name="Google Shape;234;p22"/>
          <p:cNvSpPr txBox="1">
            <a:spLocks noGrp="1"/>
          </p:cNvSpPr>
          <p:nvPr>
            <p:ph type="subTitle" idx="7"/>
          </p:nvPr>
        </p:nvSpPr>
        <p:spPr>
          <a:xfrm>
            <a:off x="6517619" y="4686039"/>
            <a:ext cx="1738200" cy="118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235" name="Google Shape;235;p22"/>
          <p:cNvSpPr txBox="1">
            <a:spLocks noGrp="1"/>
          </p:cNvSpPr>
          <p:nvPr>
            <p:ph type="title" idx="8"/>
          </p:nvPr>
        </p:nvSpPr>
        <p:spPr>
          <a:xfrm>
            <a:off x="888181" y="4160595"/>
            <a:ext cx="1738200" cy="44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600"/>
            </a:lvl1pPr>
            <a:lvl2pPr lvl="1">
              <a:spcBef>
                <a:spcPts val="0"/>
              </a:spcBef>
              <a:spcAft>
                <a:spcPts val="0"/>
              </a:spcAft>
              <a:buSzPts val="2800"/>
              <a:buNone/>
              <a:defRPr>
                <a:latin typeface="Be Vietnam"/>
                <a:ea typeface="Be Vietnam"/>
                <a:cs typeface="Be Vietnam"/>
                <a:sym typeface="Be Vietnam"/>
              </a:defRPr>
            </a:lvl2pPr>
            <a:lvl3pPr lvl="2">
              <a:spcBef>
                <a:spcPts val="0"/>
              </a:spcBef>
              <a:spcAft>
                <a:spcPts val="0"/>
              </a:spcAft>
              <a:buSzPts val="2800"/>
              <a:buNone/>
              <a:defRPr>
                <a:latin typeface="Be Vietnam"/>
                <a:ea typeface="Be Vietnam"/>
                <a:cs typeface="Be Vietnam"/>
                <a:sym typeface="Be Vietnam"/>
              </a:defRPr>
            </a:lvl3pPr>
            <a:lvl4pPr lvl="3">
              <a:spcBef>
                <a:spcPts val="0"/>
              </a:spcBef>
              <a:spcAft>
                <a:spcPts val="0"/>
              </a:spcAft>
              <a:buSzPts val="2800"/>
              <a:buNone/>
              <a:defRPr>
                <a:latin typeface="Be Vietnam"/>
                <a:ea typeface="Be Vietnam"/>
                <a:cs typeface="Be Vietnam"/>
                <a:sym typeface="Be Vietnam"/>
              </a:defRPr>
            </a:lvl4pPr>
            <a:lvl5pPr lvl="4">
              <a:spcBef>
                <a:spcPts val="0"/>
              </a:spcBef>
              <a:spcAft>
                <a:spcPts val="0"/>
              </a:spcAft>
              <a:buSzPts val="2800"/>
              <a:buNone/>
              <a:defRPr>
                <a:latin typeface="Be Vietnam"/>
                <a:ea typeface="Be Vietnam"/>
                <a:cs typeface="Be Vietnam"/>
                <a:sym typeface="Be Vietnam"/>
              </a:defRPr>
            </a:lvl5pPr>
            <a:lvl6pPr lvl="5">
              <a:spcBef>
                <a:spcPts val="0"/>
              </a:spcBef>
              <a:spcAft>
                <a:spcPts val="0"/>
              </a:spcAft>
              <a:buSzPts val="2800"/>
              <a:buNone/>
              <a:defRPr>
                <a:latin typeface="Be Vietnam"/>
                <a:ea typeface="Be Vietnam"/>
                <a:cs typeface="Be Vietnam"/>
                <a:sym typeface="Be Vietnam"/>
              </a:defRPr>
            </a:lvl6pPr>
            <a:lvl7pPr lvl="6">
              <a:spcBef>
                <a:spcPts val="0"/>
              </a:spcBef>
              <a:spcAft>
                <a:spcPts val="0"/>
              </a:spcAft>
              <a:buSzPts val="2800"/>
              <a:buNone/>
              <a:defRPr>
                <a:latin typeface="Be Vietnam"/>
                <a:ea typeface="Be Vietnam"/>
                <a:cs typeface="Be Vietnam"/>
                <a:sym typeface="Be Vietnam"/>
              </a:defRPr>
            </a:lvl7pPr>
            <a:lvl8pPr lvl="7">
              <a:spcBef>
                <a:spcPts val="0"/>
              </a:spcBef>
              <a:spcAft>
                <a:spcPts val="0"/>
              </a:spcAft>
              <a:buSzPts val="2800"/>
              <a:buNone/>
              <a:defRPr>
                <a:latin typeface="Be Vietnam"/>
                <a:ea typeface="Be Vietnam"/>
                <a:cs typeface="Be Vietnam"/>
                <a:sym typeface="Be Vietnam"/>
              </a:defRPr>
            </a:lvl8pPr>
            <a:lvl9pPr lvl="8">
              <a:spcBef>
                <a:spcPts val="0"/>
              </a:spcBef>
              <a:spcAft>
                <a:spcPts val="0"/>
              </a:spcAft>
              <a:buSzPts val="2800"/>
              <a:buNone/>
              <a:defRPr>
                <a:latin typeface="Be Vietnam"/>
                <a:ea typeface="Be Vietnam"/>
                <a:cs typeface="Be Vietnam"/>
                <a:sym typeface="Be Vietnam"/>
              </a:defRPr>
            </a:lvl9pPr>
          </a:lstStyle>
          <a:p>
            <a:r>
              <a:rPr lang="en-GB"/>
              <a:t>Click to edit Master title style</a:t>
            </a:r>
            <a:endParaRPr/>
          </a:p>
        </p:txBody>
      </p:sp>
      <p:sp>
        <p:nvSpPr>
          <p:cNvPr id="236" name="Google Shape;236;p22"/>
          <p:cNvSpPr txBox="1">
            <a:spLocks noGrp="1"/>
          </p:cNvSpPr>
          <p:nvPr>
            <p:ph type="title" idx="9"/>
          </p:nvPr>
        </p:nvSpPr>
        <p:spPr>
          <a:xfrm>
            <a:off x="2764050" y="4160595"/>
            <a:ext cx="1738200" cy="44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Be Vietnam"/>
                <a:ea typeface="Be Vietnam"/>
                <a:cs typeface="Be Vietnam"/>
                <a:sym typeface="Be Vietnam"/>
              </a:defRPr>
            </a:lvl2pPr>
            <a:lvl3pPr lvl="2" rtl="0">
              <a:spcBef>
                <a:spcPts val="0"/>
              </a:spcBef>
              <a:spcAft>
                <a:spcPts val="0"/>
              </a:spcAft>
              <a:buSzPts val="2800"/>
              <a:buNone/>
              <a:defRPr>
                <a:latin typeface="Be Vietnam"/>
                <a:ea typeface="Be Vietnam"/>
                <a:cs typeface="Be Vietnam"/>
                <a:sym typeface="Be Vietnam"/>
              </a:defRPr>
            </a:lvl3pPr>
            <a:lvl4pPr lvl="3" rtl="0">
              <a:spcBef>
                <a:spcPts val="0"/>
              </a:spcBef>
              <a:spcAft>
                <a:spcPts val="0"/>
              </a:spcAft>
              <a:buSzPts val="2800"/>
              <a:buNone/>
              <a:defRPr>
                <a:latin typeface="Be Vietnam"/>
                <a:ea typeface="Be Vietnam"/>
                <a:cs typeface="Be Vietnam"/>
                <a:sym typeface="Be Vietnam"/>
              </a:defRPr>
            </a:lvl4pPr>
            <a:lvl5pPr lvl="4" rtl="0">
              <a:spcBef>
                <a:spcPts val="0"/>
              </a:spcBef>
              <a:spcAft>
                <a:spcPts val="0"/>
              </a:spcAft>
              <a:buSzPts val="2800"/>
              <a:buNone/>
              <a:defRPr>
                <a:latin typeface="Be Vietnam"/>
                <a:ea typeface="Be Vietnam"/>
                <a:cs typeface="Be Vietnam"/>
                <a:sym typeface="Be Vietnam"/>
              </a:defRPr>
            </a:lvl5pPr>
            <a:lvl6pPr lvl="5" rtl="0">
              <a:spcBef>
                <a:spcPts val="0"/>
              </a:spcBef>
              <a:spcAft>
                <a:spcPts val="0"/>
              </a:spcAft>
              <a:buSzPts val="2800"/>
              <a:buNone/>
              <a:defRPr>
                <a:latin typeface="Be Vietnam"/>
                <a:ea typeface="Be Vietnam"/>
                <a:cs typeface="Be Vietnam"/>
                <a:sym typeface="Be Vietnam"/>
              </a:defRPr>
            </a:lvl6pPr>
            <a:lvl7pPr lvl="6" rtl="0">
              <a:spcBef>
                <a:spcPts val="0"/>
              </a:spcBef>
              <a:spcAft>
                <a:spcPts val="0"/>
              </a:spcAft>
              <a:buSzPts val="2800"/>
              <a:buNone/>
              <a:defRPr>
                <a:latin typeface="Be Vietnam"/>
                <a:ea typeface="Be Vietnam"/>
                <a:cs typeface="Be Vietnam"/>
                <a:sym typeface="Be Vietnam"/>
              </a:defRPr>
            </a:lvl7pPr>
            <a:lvl8pPr lvl="7" rtl="0">
              <a:spcBef>
                <a:spcPts val="0"/>
              </a:spcBef>
              <a:spcAft>
                <a:spcPts val="0"/>
              </a:spcAft>
              <a:buSzPts val="2800"/>
              <a:buNone/>
              <a:defRPr>
                <a:latin typeface="Be Vietnam"/>
                <a:ea typeface="Be Vietnam"/>
                <a:cs typeface="Be Vietnam"/>
                <a:sym typeface="Be Vietnam"/>
              </a:defRPr>
            </a:lvl8pPr>
            <a:lvl9pPr lvl="8" rtl="0">
              <a:spcBef>
                <a:spcPts val="0"/>
              </a:spcBef>
              <a:spcAft>
                <a:spcPts val="0"/>
              </a:spcAft>
              <a:buSzPts val="2800"/>
              <a:buNone/>
              <a:defRPr>
                <a:latin typeface="Be Vietnam"/>
                <a:ea typeface="Be Vietnam"/>
                <a:cs typeface="Be Vietnam"/>
                <a:sym typeface="Be Vietnam"/>
              </a:defRPr>
            </a:lvl9pPr>
          </a:lstStyle>
          <a:p>
            <a:r>
              <a:rPr lang="en-GB"/>
              <a:t>Click to edit Master title style</a:t>
            </a:r>
            <a:endParaRPr/>
          </a:p>
        </p:txBody>
      </p:sp>
      <p:sp>
        <p:nvSpPr>
          <p:cNvPr id="237" name="Google Shape;237;p22"/>
          <p:cNvSpPr txBox="1">
            <a:spLocks noGrp="1"/>
          </p:cNvSpPr>
          <p:nvPr>
            <p:ph type="title" idx="13"/>
          </p:nvPr>
        </p:nvSpPr>
        <p:spPr>
          <a:xfrm>
            <a:off x="4639925" y="4160595"/>
            <a:ext cx="1738200" cy="44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Be Vietnam"/>
                <a:ea typeface="Be Vietnam"/>
                <a:cs typeface="Be Vietnam"/>
                <a:sym typeface="Be Vietnam"/>
              </a:defRPr>
            </a:lvl2pPr>
            <a:lvl3pPr lvl="2" rtl="0">
              <a:spcBef>
                <a:spcPts val="0"/>
              </a:spcBef>
              <a:spcAft>
                <a:spcPts val="0"/>
              </a:spcAft>
              <a:buSzPts val="2800"/>
              <a:buNone/>
              <a:defRPr>
                <a:latin typeface="Be Vietnam"/>
                <a:ea typeface="Be Vietnam"/>
                <a:cs typeface="Be Vietnam"/>
                <a:sym typeface="Be Vietnam"/>
              </a:defRPr>
            </a:lvl3pPr>
            <a:lvl4pPr lvl="3" rtl="0">
              <a:spcBef>
                <a:spcPts val="0"/>
              </a:spcBef>
              <a:spcAft>
                <a:spcPts val="0"/>
              </a:spcAft>
              <a:buSzPts val="2800"/>
              <a:buNone/>
              <a:defRPr>
                <a:latin typeface="Be Vietnam"/>
                <a:ea typeface="Be Vietnam"/>
                <a:cs typeface="Be Vietnam"/>
                <a:sym typeface="Be Vietnam"/>
              </a:defRPr>
            </a:lvl4pPr>
            <a:lvl5pPr lvl="4" rtl="0">
              <a:spcBef>
                <a:spcPts val="0"/>
              </a:spcBef>
              <a:spcAft>
                <a:spcPts val="0"/>
              </a:spcAft>
              <a:buSzPts val="2800"/>
              <a:buNone/>
              <a:defRPr>
                <a:latin typeface="Be Vietnam"/>
                <a:ea typeface="Be Vietnam"/>
                <a:cs typeface="Be Vietnam"/>
                <a:sym typeface="Be Vietnam"/>
              </a:defRPr>
            </a:lvl5pPr>
            <a:lvl6pPr lvl="5" rtl="0">
              <a:spcBef>
                <a:spcPts val="0"/>
              </a:spcBef>
              <a:spcAft>
                <a:spcPts val="0"/>
              </a:spcAft>
              <a:buSzPts val="2800"/>
              <a:buNone/>
              <a:defRPr>
                <a:latin typeface="Be Vietnam"/>
                <a:ea typeface="Be Vietnam"/>
                <a:cs typeface="Be Vietnam"/>
                <a:sym typeface="Be Vietnam"/>
              </a:defRPr>
            </a:lvl6pPr>
            <a:lvl7pPr lvl="6" rtl="0">
              <a:spcBef>
                <a:spcPts val="0"/>
              </a:spcBef>
              <a:spcAft>
                <a:spcPts val="0"/>
              </a:spcAft>
              <a:buSzPts val="2800"/>
              <a:buNone/>
              <a:defRPr>
                <a:latin typeface="Be Vietnam"/>
                <a:ea typeface="Be Vietnam"/>
                <a:cs typeface="Be Vietnam"/>
                <a:sym typeface="Be Vietnam"/>
              </a:defRPr>
            </a:lvl7pPr>
            <a:lvl8pPr lvl="7" rtl="0">
              <a:spcBef>
                <a:spcPts val="0"/>
              </a:spcBef>
              <a:spcAft>
                <a:spcPts val="0"/>
              </a:spcAft>
              <a:buSzPts val="2800"/>
              <a:buNone/>
              <a:defRPr>
                <a:latin typeface="Be Vietnam"/>
                <a:ea typeface="Be Vietnam"/>
                <a:cs typeface="Be Vietnam"/>
                <a:sym typeface="Be Vietnam"/>
              </a:defRPr>
            </a:lvl8pPr>
            <a:lvl9pPr lvl="8" rtl="0">
              <a:spcBef>
                <a:spcPts val="0"/>
              </a:spcBef>
              <a:spcAft>
                <a:spcPts val="0"/>
              </a:spcAft>
              <a:buSzPts val="2800"/>
              <a:buNone/>
              <a:defRPr>
                <a:latin typeface="Be Vietnam"/>
                <a:ea typeface="Be Vietnam"/>
                <a:cs typeface="Be Vietnam"/>
                <a:sym typeface="Be Vietnam"/>
              </a:defRPr>
            </a:lvl9pPr>
          </a:lstStyle>
          <a:p>
            <a:r>
              <a:rPr lang="en-GB"/>
              <a:t>Click to edit Master title style</a:t>
            </a:r>
            <a:endParaRPr/>
          </a:p>
        </p:txBody>
      </p:sp>
      <p:sp>
        <p:nvSpPr>
          <p:cNvPr id="238" name="Google Shape;238;p22"/>
          <p:cNvSpPr txBox="1">
            <a:spLocks noGrp="1"/>
          </p:cNvSpPr>
          <p:nvPr>
            <p:ph type="title" idx="14"/>
          </p:nvPr>
        </p:nvSpPr>
        <p:spPr>
          <a:xfrm>
            <a:off x="6517619" y="4160595"/>
            <a:ext cx="1738200" cy="44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Be Vietnam"/>
                <a:ea typeface="Be Vietnam"/>
                <a:cs typeface="Be Vietnam"/>
                <a:sym typeface="Be Vietnam"/>
              </a:defRPr>
            </a:lvl2pPr>
            <a:lvl3pPr lvl="2" rtl="0">
              <a:spcBef>
                <a:spcPts val="0"/>
              </a:spcBef>
              <a:spcAft>
                <a:spcPts val="0"/>
              </a:spcAft>
              <a:buSzPts val="2800"/>
              <a:buNone/>
              <a:defRPr>
                <a:latin typeface="Be Vietnam"/>
                <a:ea typeface="Be Vietnam"/>
                <a:cs typeface="Be Vietnam"/>
                <a:sym typeface="Be Vietnam"/>
              </a:defRPr>
            </a:lvl3pPr>
            <a:lvl4pPr lvl="3" rtl="0">
              <a:spcBef>
                <a:spcPts val="0"/>
              </a:spcBef>
              <a:spcAft>
                <a:spcPts val="0"/>
              </a:spcAft>
              <a:buSzPts val="2800"/>
              <a:buNone/>
              <a:defRPr>
                <a:latin typeface="Be Vietnam"/>
                <a:ea typeface="Be Vietnam"/>
                <a:cs typeface="Be Vietnam"/>
                <a:sym typeface="Be Vietnam"/>
              </a:defRPr>
            </a:lvl4pPr>
            <a:lvl5pPr lvl="4" rtl="0">
              <a:spcBef>
                <a:spcPts val="0"/>
              </a:spcBef>
              <a:spcAft>
                <a:spcPts val="0"/>
              </a:spcAft>
              <a:buSzPts val="2800"/>
              <a:buNone/>
              <a:defRPr>
                <a:latin typeface="Be Vietnam"/>
                <a:ea typeface="Be Vietnam"/>
                <a:cs typeface="Be Vietnam"/>
                <a:sym typeface="Be Vietnam"/>
              </a:defRPr>
            </a:lvl5pPr>
            <a:lvl6pPr lvl="5" rtl="0">
              <a:spcBef>
                <a:spcPts val="0"/>
              </a:spcBef>
              <a:spcAft>
                <a:spcPts val="0"/>
              </a:spcAft>
              <a:buSzPts val="2800"/>
              <a:buNone/>
              <a:defRPr>
                <a:latin typeface="Be Vietnam"/>
                <a:ea typeface="Be Vietnam"/>
                <a:cs typeface="Be Vietnam"/>
                <a:sym typeface="Be Vietnam"/>
              </a:defRPr>
            </a:lvl6pPr>
            <a:lvl7pPr lvl="6" rtl="0">
              <a:spcBef>
                <a:spcPts val="0"/>
              </a:spcBef>
              <a:spcAft>
                <a:spcPts val="0"/>
              </a:spcAft>
              <a:buSzPts val="2800"/>
              <a:buNone/>
              <a:defRPr>
                <a:latin typeface="Be Vietnam"/>
                <a:ea typeface="Be Vietnam"/>
                <a:cs typeface="Be Vietnam"/>
                <a:sym typeface="Be Vietnam"/>
              </a:defRPr>
            </a:lvl7pPr>
            <a:lvl8pPr lvl="7" rtl="0">
              <a:spcBef>
                <a:spcPts val="0"/>
              </a:spcBef>
              <a:spcAft>
                <a:spcPts val="0"/>
              </a:spcAft>
              <a:buSzPts val="2800"/>
              <a:buNone/>
              <a:defRPr>
                <a:latin typeface="Be Vietnam"/>
                <a:ea typeface="Be Vietnam"/>
                <a:cs typeface="Be Vietnam"/>
                <a:sym typeface="Be Vietnam"/>
              </a:defRPr>
            </a:lvl8pPr>
            <a:lvl9pPr lvl="8" rtl="0">
              <a:spcBef>
                <a:spcPts val="0"/>
              </a:spcBef>
              <a:spcAft>
                <a:spcPts val="0"/>
              </a:spcAft>
              <a:buSzPts val="2800"/>
              <a:buNone/>
              <a:defRPr>
                <a:latin typeface="Be Vietnam"/>
                <a:ea typeface="Be Vietnam"/>
                <a:cs typeface="Be Vietnam"/>
                <a:sym typeface="Be Vietnam"/>
              </a:defRPr>
            </a:lvl9pPr>
          </a:lstStyle>
          <a:p>
            <a:r>
              <a:rPr lang="en-GB"/>
              <a:t>Click to edit Master title style</a:t>
            </a:r>
            <a:endParaRPr/>
          </a:p>
        </p:txBody>
      </p:sp>
      <p:sp>
        <p:nvSpPr>
          <p:cNvPr id="239" name="Google Shape;239;p22"/>
          <p:cNvSpPr txBox="1">
            <a:spLocks noGrp="1"/>
          </p:cNvSpPr>
          <p:nvPr>
            <p:ph type="title" idx="15"/>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240" name="Google Shape;240;p22"/>
          <p:cNvPicPr preferRelativeResize="0"/>
          <p:nvPr/>
        </p:nvPicPr>
        <p:blipFill rotWithShape="1">
          <a:blip r:embed="rId2">
            <a:alphaModFix/>
          </a:blip>
          <a:srcRect l="33937" t="44796" r="31934" b="24878"/>
          <a:stretch/>
        </p:blipFill>
        <p:spPr>
          <a:xfrm rot="45" flipH="1">
            <a:off x="2" y="5490808"/>
            <a:ext cx="894148" cy="1379253"/>
          </a:xfrm>
          <a:prstGeom prst="rect">
            <a:avLst/>
          </a:prstGeom>
          <a:noFill/>
          <a:ln>
            <a:noFill/>
          </a:ln>
        </p:spPr>
      </p:pic>
      <p:pic>
        <p:nvPicPr>
          <p:cNvPr id="241" name="Google Shape;241;p22"/>
          <p:cNvPicPr preferRelativeResize="0"/>
          <p:nvPr/>
        </p:nvPicPr>
        <p:blipFill rotWithShape="1">
          <a:blip r:embed="rId3">
            <a:alphaModFix/>
          </a:blip>
          <a:srcRect l="67501" t="9526" r="4717"/>
          <a:stretch/>
        </p:blipFill>
        <p:spPr>
          <a:xfrm rot="5400000">
            <a:off x="6672075" y="-1118865"/>
            <a:ext cx="1179501" cy="3412700"/>
          </a:xfrm>
          <a:prstGeom prst="rect">
            <a:avLst/>
          </a:prstGeom>
          <a:noFill/>
          <a:ln>
            <a:noFill/>
          </a:ln>
        </p:spPr>
      </p:pic>
      <p:pic>
        <p:nvPicPr>
          <p:cNvPr id="242" name="Google Shape;242;p22"/>
          <p:cNvPicPr preferRelativeResize="0"/>
          <p:nvPr/>
        </p:nvPicPr>
        <p:blipFill>
          <a:blip r:embed="rId4">
            <a:alphaModFix/>
          </a:blip>
          <a:stretch>
            <a:fillRect/>
          </a:stretch>
        </p:blipFill>
        <p:spPr>
          <a:xfrm rot="9908173" flipH="1">
            <a:off x="-624395" y="4726054"/>
            <a:ext cx="1625004" cy="2356553"/>
          </a:xfrm>
          <a:prstGeom prst="rect">
            <a:avLst/>
          </a:prstGeom>
          <a:noFill/>
          <a:ln>
            <a:noFill/>
          </a:ln>
        </p:spPr>
      </p:pic>
      <p:pic>
        <p:nvPicPr>
          <p:cNvPr id="243" name="Google Shape;243;p22"/>
          <p:cNvPicPr preferRelativeResize="0"/>
          <p:nvPr/>
        </p:nvPicPr>
        <p:blipFill>
          <a:blip r:embed="rId4">
            <a:alphaModFix/>
          </a:blip>
          <a:stretch>
            <a:fillRect/>
          </a:stretch>
        </p:blipFill>
        <p:spPr>
          <a:xfrm rot="-4410578" flipH="1">
            <a:off x="6178485" y="-379478"/>
            <a:ext cx="2166672" cy="1767415"/>
          </a:xfrm>
          <a:prstGeom prst="rect">
            <a:avLst/>
          </a:prstGeom>
          <a:noFill/>
          <a:ln>
            <a:noFill/>
          </a:ln>
        </p:spPr>
      </p:pic>
    </p:spTree>
    <p:extLst>
      <p:ext uri="{BB962C8B-B14F-4D97-AF65-F5344CB8AC3E}">
        <p14:creationId xmlns:p14="http://schemas.microsoft.com/office/powerpoint/2010/main" val="3403350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44"/>
        <p:cNvGrpSpPr/>
        <p:nvPr/>
      </p:nvGrpSpPr>
      <p:grpSpPr>
        <a:xfrm>
          <a:off x="0" y="0"/>
          <a:ext cx="0" cy="0"/>
          <a:chOff x="0" y="0"/>
          <a:chExt cx="0" cy="0"/>
        </a:xfrm>
      </p:grpSpPr>
      <p:sp>
        <p:nvSpPr>
          <p:cNvPr id="245" name="Google Shape;245;p23"/>
          <p:cNvSpPr txBox="1">
            <a:spLocks noGrp="1"/>
          </p:cNvSpPr>
          <p:nvPr>
            <p:ph type="title"/>
          </p:nvPr>
        </p:nvSpPr>
        <p:spPr>
          <a:xfrm>
            <a:off x="612650" y="3883800"/>
            <a:ext cx="38547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GB"/>
              <a:t>Click to edit Master title style</a:t>
            </a:r>
            <a:endParaRPr/>
          </a:p>
        </p:txBody>
      </p:sp>
      <p:sp>
        <p:nvSpPr>
          <p:cNvPr id="246" name="Google Shape;246;p23"/>
          <p:cNvSpPr txBox="1">
            <a:spLocks noGrp="1"/>
          </p:cNvSpPr>
          <p:nvPr>
            <p:ph type="title" idx="2" hasCustomPrompt="1"/>
          </p:nvPr>
        </p:nvSpPr>
        <p:spPr>
          <a:xfrm>
            <a:off x="993650" y="1394733"/>
            <a:ext cx="1614300" cy="22860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7" name="Google Shape;247;p23"/>
          <p:cNvSpPr txBox="1">
            <a:spLocks noGrp="1"/>
          </p:cNvSpPr>
          <p:nvPr>
            <p:ph type="subTitle" idx="1"/>
          </p:nvPr>
        </p:nvSpPr>
        <p:spPr>
          <a:xfrm>
            <a:off x="612650" y="5380867"/>
            <a:ext cx="4266000" cy="37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248" name="Google Shape;248;p23"/>
          <p:cNvPicPr preferRelativeResize="0"/>
          <p:nvPr/>
        </p:nvPicPr>
        <p:blipFill rotWithShape="1">
          <a:blip r:embed="rId2">
            <a:alphaModFix/>
          </a:blip>
          <a:srcRect l="33936" t="44797"/>
          <a:stretch/>
        </p:blipFill>
        <p:spPr>
          <a:xfrm rot="-7209393" flipH="1">
            <a:off x="4310903" y="2731105"/>
            <a:ext cx="2307772" cy="1883012"/>
          </a:xfrm>
          <a:prstGeom prst="rect">
            <a:avLst/>
          </a:prstGeom>
          <a:noFill/>
          <a:ln>
            <a:noFill/>
          </a:ln>
        </p:spPr>
      </p:pic>
      <p:pic>
        <p:nvPicPr>
          <p:cNvPr id="249" name="Google Shape;249;p23"/>
          <p:cNvPicPr preferRelativeResize="0"/>
          <p:nvPr/>
        </p:nvPicPr>
        <p:blipFill rotWithShape="1">
          <a:blip r:embed="rId3">
            <a:alphaModFix/>
          </a:blip>
          <a:srcRect r="58183" b="11229"/>
          <a:stretch/>
        </p:blipFill>
        <p:spPr>
          <a:xfrm rot="-5400000" flipH="1">
            <a:off x="7520331" y="5234328"/>
            <a:ext cx="2093465" cy="1153874"/>
          </a:xfrm>
          <a:prstGeom prst="rect">
            <a:avLst/>
          </a:prstGeom>
          <a:noFill/>
          <a:ln>
            <a:noFill/>
          </a:ln>
        </p:spPr>
      </p:pic>
      <p:pic>
        <p:nvPicPr>
          <p:cNvPr id="250" name="Google Shape;250;p23"/>
          <p:cNvPicPr preferRelativeResize="0"/>
          <p:nvPr/>
        </p:nvPicPr>
        <p:blipFill rotWithShape="1">
          <a:blip r:embed="rId3">
            <a:alphaModFix/>
          </a:blip>
          <a:srcRect l="13735" t="49125" r="16437" b="-5740"/>
          <a:stretch/>
        </p:blipFill>
        <p:spPr>
          <a:xfrm>
            <a:off x="5485759" y="7"/>
            <a:ext cx="3658250" cy="1369100"/>
          </a:xfrm>
          <a:prstGeom prst="rect">
            <a:avLst/>
          </a:prstGeom>
          <a:noFill/>
          <a:ln>
            <a:noFill/>
          </a:ln>
        </p:spPr>
      </p:pic>
      <p:pic>
        <p:nvPicPr>
          <p:cNvPr id="251" name="Google Shape;251;p23"/>
          <p:cNvPicPr preferRelativeResize="0"/>
          <p:nvPr/>
        </p:nvPicPr>
        <p:blipFill>
          <a:blip r:embed="rId4">
            <a:alphaModFix/>
          </a:blip>
          <a:stretch>
            <a:fillRect/>
          </a:stretch>
        </p:blipFill>
        <p:spPr>
          <a:xfrm rot="-3605806" flipH="1">
            <a:off x="2165569" y="53092"/>
            <a:ext cx="2980536" cy="2431317"/>
          </a:xfrm>
          <a:prstGeom prst="rect">
            <a:avLst/>
          </a:prstGeom>
          <a:noFill/>
          <a:ln>
            <a:noFill/>
          </a:ln>
        </p:spPr>
      </p:pic>
      <p:pic>
        <p:nvPicPr>
          <p:cNvPr id="252" name="Google Shape;252;p23"/>
          <p:cNvPicPr preferRelativeResize="0"/>
          <p:nvPr/>
        </p:nvPicPr>
        <p:blipFill>
          <a:blip r:embed="rId5">
            <a:alphaModFix/>
          </a:blip>
          <a:stretch>
            <a:fillRect/>
          </a:stretch>
        </p:blipFill>
        <p:spPr>
          <a:xfrm rot="-4933264" flipH="1">
            <a:off x="3541519" y="5027576"/>
            <a:ext cx="3846531" cy="1407811"/>
          </a:xfrm>
          <a:prstGeom prst="rect">
            <a:avLst/>
          </a:prstGeom>
          <a:noFill/>
          <a:ln>
            <a:noFill/>
          </a:ln>
        </p:spPr>
      </p:pic>
      <p:pic>
        <p:nvPicPr>
          <p:cNvPr id="253" name="Google Shape;253;p23"/>
          <p:cNvPicPr preferRelativeResize="0"/>
          <p:nvPr/>
        </p:nvPicPr>
        <p:blipFill>
          <a:blip r:embed="rId4">
            <a:alphaModFix/>
          </a:blip>
          <a:stretch>
            <a:fillRect/>
          </a:stretch>
        </p:blipFill>
        <p:spPr>
          <a:xfrm rot="874678" flipH="1">
            <a:off x="6860494" y="460342"/>
            <a:ext cx="2364791" cy="3429351"/>
          </a:xfrm>
          <a:prstGeom prst="rect">
            <a:avLst/>
          </a:prstGeom>
          <a:noFill/>
          <a:ln>
            <a:noFill/>
          </a:ln>
        </p:spPr>
      </p:pic>
    </p:spTree>
    <p:extLst>
      <p:ext uri="{BB962C8B-B14F-4D97-AF65-F5344CB8AC3E}">
        <p14:creationId xmlns:p14="http://schemas.microsoft.com/office/powerpoint/2010/main" val="2690156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54"/>
        <p:cNvGrpSpPr/>
        <p:nvPr/>
      </p:nvGrpSpPr>
      <p:grpSpPr>
        <a:xfrm>
          <a:off x="0" y="0"/>
          <a:ext cx="0" cy="0"/>
          <a:chOff x="0" y="0"/>
          <a:chExt cx="0" cy="0"/>
        </a:xfrm>
      </p:grpSpPr>
      <p:sp>
        <p:nvSpPr>
          <p:cNvPr id="255" name="Google Shape;255;p24"/>
          <p:cNvSpPr txBox="1">
            <a:spLocks noGrp="1"/>
          </p:cNvSpPr>
          <p:nvPr>
            <p:ph type="title"/>
          </p:nvPr>
        </p:nvSpPr>
        <p:spPr>
          <a:xfrm>
            <a:off x="4667250" y="3782200"/>
            <a:ext cx="38544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GB"/>
              <a:t>Click to edit Master title style</a:t>
            </a:r>
            <a:endParaRPr/>
          </a:p>
        </p:txBody>
      </p:sp>
      <p:sp>
        <p:nvSpPr>
          <p:cNvPr id="256" name="Google Shape;256;p24"/>
          <p:cNvSpPr txBox="1">
            <a:spLocks noGrp="1"/>
          </p:cNvSpPr>
          <p:nvPr>
            <p:ph type="title" idx="2" hasCustomPrompt="1"/>
          </p:nvPr>
        </p:nvSpPr>
        <p:spPr>
          <a:xfrm>
            <a:off x="6558715" y="1293133"/>
            <a:ext cx="1572600" cy="228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7" name="Google Shape;257;p24"/>
          <p:cNvSpPr txBox="1">
            <a:spLocks noGrp="1"/>
          </p:cNvSpPr>
          <p:nvPr>
            <p:ph type="subTitle" idx="1"/>
          </p:nvPr>
        </p:nvSpPr>
        <p:spPr>
          <a:xfrm>
            <a:off x="4255775" y="5260856"/>
            <a:ext cx="4266000" cy="376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258" name="Google Shape;258;p24"/>
          <p:cNvPicPr preferRelativeResize="0"/>
          <p:nvPr/>
        </p:nvPicPr>
        <p:blipFill rotWithShape="1">
          <a:blip r:embed="rId2">
            <a:alphaModFix/>
          </a:blip>
          <a:srcRect l="-299" t="-383" r="87207" b="61291"/>
          <a:stretch/>
        </p:blipFill>
        <p:spPr>
          <a:xfrm rot="-5399957" flipH="1">
            <a:off x="4180995" y="4408404"/>
            <a:ext cx="1251133" cy="3648061"/>
          </a:xfrm>
          <a:prstGeom prst="rect">
            <a:avLst/>
          </a:prstGeom>
          <a:noFill/>
          <a:ln>
            <a:noFill/>
          </a:ln>
        </p:spPr>
      </p:pic>
      <p:pic>
        <p:nvPicPr>
          <p:cNvPr id="259" name="Google Shape;259;p24"/>
          <p:cNvPicPr preferRelativeResize="0"/>
          <p:nvPr/>
        </p:nvPicPr>
        <p:blipFill rotWithShape="1">
          <a:blip r:embed="rId2">
            <a:alphaModFix/>
          </a:blip>
          <a:srcRect l="31214" t="44797"/>
          <a:stretch/>
        </p:blipFill>
        <p:spPr>
          <a:xfrm rot="-5399960" flipH="1">
            <a:off x="868635" y="2042904"/>
            <a:ext cx="2719433" cy="2131026"/>
          </a:xfrm>
          <a:prstGeom prst="rect">
            <a:avLst/>
          </a:prstGeom>
          <a:noFill/>
          <a:ln>
            <a:noFill/>
          </a:ln>
        </p:spPr>
      </p:pic>
      <p:pic>
        <p:nvPicPr>
          <p:cNvPr id="260" name="Google Shape;260;p24"/>
          <p:cNvPicPr preferRelativeResize="0"/>
          <p:nvPr/>
        </p:nvPicPr>
        <p:blipFill rotWithShape="1">
          <a:blip r:embed="rId2">
            <a:alphaModFix/>
          </a:blip>
          <a:srcRect l="71680" t="44797"/>
          <a:stretch/>
        </p:blipFill>
        <p:spPr>
          <a:xfrm rot="-5399971" flipH="1">
            <a:off x="3573867" y="-561928"/>
            <a:ext cx="1225367" cy="2332339"/>
          </a:xfrm>
          <a:prstGeom prst="rect">
            <a:avLst/>
          </a:prstGeom>
          <a:noFill/>
          <a:ln>
            <a:noFill/>
          </a:ln>
        </p:spPr>
      </p:pic>
      <p:pic>
        <p:nvPicPr>
          <p:cNvPr id="261" name="Google Shape;261;p24"/>
          <p:cNvPicPr preferRelativeResize="0"/>
          <p:nvPr/>
        </p:nvPicPr>
        <p:blipFill>
          <a:blip r:embed="rId3">
            <a:alphaModFix/>
          </a:blip>
          <a:stretch>
            <a:fillRect/>
          </a:stretch>
        </p:blipFill>
        <p:spPr>
          <a:xfrm rot="-8960921" flipH="1">
            <a:off x="-164463" y="2017823"/>
            <a:ext cx="2384673" cy="3458189"/>
          </a:xfrm>
          <a:prstGeom prst="rect">
            <a:avLst/>
          </a:prstGeom>
          <a:noFill/>
          <a:ln>
            <a:noFill/>
          </a:ln>
        </p:spPr>
      </p:pic>
      <p:pic>
        <p:nvPicPr>
          <p:cNvPr id="262" name="Google Shape;262;p24"/>
          <p:cNvPicPr preferRelativeResize="0"/>
          <p:nvPr/>
        </p:nvPicPr>
        <p:blipFill>
          <a:blip r:embed="rId3">
            <a:alphaModFix/>
          </a:blip>
          <a:stretch>
            <a:fillRect/>
          </a:stretch>
        </p:blipFill>
        <p:spPr>
          <a:xfrm rot="8533038" flipH="1">
            <a:off x="2570100" y="4699118"/>
            <a:ext cx="1888575" cy="2738765"/>
          </a:xfrm>
          <a:prstGeom prst="rect">
            <a:avLst/>
          </a:prstGeom>
          <a:noFill/>
          <a:ln>
            <a:noFill/>
          </a:ln>
        </p:spPr>
      </p:pic>
      <p:pic>
        <p:nvPicPr>
          <p:cNvPr id="263" name="Google Shape;263;p24"/>
          <p:cNvPicPr preferRelativeResize="0"/>
          <p:nvPr/>
        </p:nvPicPr>
        <p:blipFill>
          <a:blip r:embed="rId4">
            <a:alphaModFix/>
          </a:blip>
          <a:stretch>
            <a:fillRect/>
          </a:stretch>
        </p:blipFill>
        <p:spPr>
          <a:xfrm rot="-3145022">
            <a:off x="3155594" y="526454"/>
            <a:ext cx="3648815" cy="1335458"/>
          </a:xfrm>
          <a:prstGeom prst="rect">
            <a:avLst/>
          </a:prstGeom>
          <a:noFill/>
          <a:ln>
            <a:noFill/>
          </a:ln>
        </p:spPr>
      </p:pic>
    </p:spTree>
    <p:extLst>
      <p:ext uri="{BB962C8B-B14F-4D97-AF65-F5344CB8AC3E}">
        <p14:creationId xmlns:p14="http://schemas.microsoft.com/office/powerpoint/2010/main" val="3331682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264"/>
        <p:cNvGrpSpPr/>
        <p:nvPr/>
      </p:nvGrpSpPr>
      <p:grpSpPr>
        <a:xfrm>
          <a:off x="0" y="0"/>
          <a:ext cx="0" cy="0"/>
          <a:chOff x="0" y="0"/>
          <a:chExt cx="0" cy="0"/>
        </a:xfrm>
      </p:grpSpPr>
      <p:sp>
        <p:nvSpPr>
          <p:cNvPr id="265" name="Google Shape;265;p25"/>
          <p:cNvSpPr txBox="1">
            <a:spLocks noGrp="1"/>
          </p:cNvSpPr>
          <p:nvPr>
            <p:ph type="title"/>
          </p:nvPr>
        </p:nvSpPr>
        <p:spPr>
          <a:xfrm>
            <a:off x="3486825" y="4296900"/>
            <a:ext cx="39180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GB"/>
              <a:t>Click to edit Master title style</a:t>
            </a:r>
            <a:endParaRPr/>
          </a:p>
        </p:txBody>
      </p:sp>
      <p:sp>
        <p:nvSpPr>
          <p:cNvPr id="266" name="Google Shape;266;p25"/>
          <p:cNvSpPr txBox="1">
            <a:spLocks noGrp="1"/>
          </p:cNvSpPr>
          <p:nvPr>
            <p:ph type="title" idx="2" hasCustomPrompt="1"/>
          </p:nvPr>
        </p:nvSpPr>
        <p:spPr>
          <a:xfrm>
            <a:off x="1952250" y="3908033"/>
            <a:ext cx="1479900" cy="21200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7" name="Google Shape;267;p25"/>
          <p:cNvSpPr txBox="1">
            <a:spLocks noGrp="1"/>
          </p:cNvSpPr>
          <p:nvPr>
            <p:ph type="subTitle" idx="1"/>
          </p:nvPr>
        </p:nvSpPr>
        <p:spPr>
          <a:xfrm>
            <a:off x="3486825" y="5741500"/>
            <a:ext cx="4014300" cy="37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268" name="Google Shape;268;p25"/>
          <p:cNvPicPr preferRelativeResize="0"/>
          <p:nvPr/>
        </p:nvPicPr>
        <p:blipFill rotWithShape="1">
          <a:blip r:embed="rId2">
            <a:alphaModFix/>
          </a:blip>
          <a:srcRect l="33936" t="44797"/>
          <a:stretch/>
        </p:blipFill>
        <p:spPr>
          <a:xfrm rot="3590597" flipH="1">
            <a:off x="3125977" y="960146"/>
            <a:ext cx="2707101" cy="2208845"/>
          </a:xfrm>
          <a:prstGeom prst="rect">
            <a:avLst/>
          </a:prstGeom>
          <a:noFill/>
          <a:ln>
            <a:noFill/>
          </a:ln>
        </p:spPr>
      </p:pic>
      <p:pic>
        <p:nvPicPr>
          <p:cNvPr id="269" name="Google Shape;269;p25"/>
          <p:cNvPicPr preferRelativeResize="0"/>
          <p:nvPr/>
        </p:nvPicPr>
        <p:blipFill rotWithShape="1">
          <a:blip r:embed="rId3">
            <a:alphaModFix/>
          </a:blip>
          <a:srcRect r="23383" b="11229"/>
          <a:stretch/>
        </p:blipFill>
        <p:spPr>
          <a:xfrm rot="5400000" flipH="1">
            <a:off x="-1362128" y="1336739"/>
            <a:ext cx="3835631" cy="1153874"/>
          </a:xfrm>
          <a:prstGeom prst="rect">
            <a:avLst/>
          </a:prstGeom>
          <a:noFill/>
          <a:ln>
            <a:noFill/>
          </a:ln>
        </p:spPr>
      </p:pic>
      <p:pic>
        <p:nvPicPr>
          <p:cNvPr id="270" name="Google Shape;270;p25"/>
          <p:cNvPicPr preferRelativeResize="0"/>
          <p:nvPr/>
        </p:nvPicPr>
        <p:blipFill rotWithShape="1">
          <a:blip r:embed="rId3">
            <a:alphaModFix/>
          </a:blip>
          <a:srcRect l="13735" t="49125" r="16437" b="-5740"/>
          <a:stretch/>
        </p:blipFill>
        <p:spPr>
          <a:xfrm rot="5400000">
            <a:off x="6201089" y="3947702"/>
            <a:ext cx="4877667" cy="1026825"/>
          </a:xfrm>
          <a:prstGeom prst="rect">
            <a:avLst/>
          </a:prstGeom>
          <a:noFill/>
          <a:ln>
            <a:noFill/>
          </a:ln>
        </p:spPr>
      </p:pic>
      <p:pic>
        <p:nvPicPr>
          <p:cNvPr id="271" name="Google Shape;271;p25"/>
          <p:cNvPicPr preferRelativeResize="0"/>
          <p:nvPr/>
        </p:nvPicPr>
        <p:blipFill>
          <a:blip r:embed="rId4">
            <a:alphaModFix/>
          </a:blip>
          <a:stretch>
            <a:fillRect/>
          </a:stretch>
        </p:blipFill>
        <p:spPr>
          <a:xfrm rot="-9986418" flipH="1">
            <a:off x="-423319" y="371728"/>
            <a:ext cx="2352239" cy="3411175"/>
          </a:xfrm>
          <a:prstGeom prst="rect">
            <a:avLst/>
          </a:prstGeom>
          <a:noFill/>
          <a:ln>
            <a:noFill/>
          </a:ln>
        </p:spPr>
      </p:pic>
      <p:pic>
        <p:nvPicPr>
          <p:cNvPr id="272" name="Google Shape;272;p25"/>
          <p:cNvPicPr preferRelativeResize="0"/>
          <p:nvPr/>
        </p:nvPicPr>
        <p:blipFill>
          <a:blip r:embed="rId5">
            <a:alphaModFix/>
          </a:blip>
          <a:stretch>
            <a:fillRect/>
          </a:stretch>
        </p:blipFill>
        <p:spPr>
          <a:xfrm rot="3319620" flipH="1">
            <a:off x="3072731" y="250543"/>
            <a:ext cx="4107469" cy="1503295"/>
          </a:xfrm>
          <a:prstGeom prst="rect">
            <a:avLst/>
          </a:prstGeom>
          <a:noFill/>
          <a:ln>
            <a:noFill/>
          </a:ln>
        </p:spPr>
      </p:pic>
      <p:pic>
        <p:nvPicPr>
          <p:cNvPr id="273" name="Google Shape;273;p25"/>
          <p:cNvPicPr preferRelativeResize="0"/>
          <p:nvPr/>
        </p:nvPicPr>
        <p:blipFill>
          <a:blip r:embed="rId4">
            <a:alphaModFix/>
          </a:blip>
          <a:stretch>
            <a:fillRect/>
          </a:stretch>
        </p:blipFill>
        <p:spPr>
          <a:xfrm rot="-10132160">
            <a:off x="7213221" y="1864740"/>
            <a:ext cx="2236590" cy="3243457"/>
          </a:xfrm>
          <a:prstGeom prst="rect">
            <a:avLst/>
          </a:prstGeom>
          <a:noFill/>
          <a:ln>
            <a:noFill/>
          </a:ln>
        </p:spPr>
      </p:pic>
    </p:spTree>
    <p:extLst>
      <p:ext uri="{BB962C8B-B14F-4D97-AF65-F5344CB8AC3E}">
        <p14:creationId xmlns:p14="http://schemas.microsoft.com/office/powerpoint/2010/main" val="218537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74"/>
        <p:cNvGrpSpPr/>
        <p:nvPr/>
      </p:nvGrpSpPr>
      <p:grpSpPr>
        <a:xfrm>
          <a:off x="0" y="0"/>
          <a:ext cx="0" cy="0"/>
          <a:chOff x="0" y="0"/>
          <a:chExt cx="0" cy="0"/>
        </a:xfrm>
      </p:grpSpPr>
      <p:sp>
        <p:nvSpPr>
          <p:cNvPr id="275" name="Google Shape;275;p26"/>
          <p:cNvSpPr txBox="1">
            <a:spLocks noGrp="1"/>
          </p:cNvSpPr>
          <p:nvPr>
            <p:ph type="title"/>
          </p:nvPr>
        </p:nvSpPr>
        <p:spPr>
          <a:xfrm>
            <a:off x="717450" y="1704800"/>
            <a:ext cx="3854700" cy="3220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solidFill>
                  <a:srgbClr val="000000"/>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GB"/>
              <a:t>Click to edit Master title style</a:t>
            </a:r>
            <a:endParaRPr/>
          </a:p>
        </p:txBody>
      </p:sp>
      <p:sp>
        <p:nvSpPr>
          <p:cNvPr id="276" name="Google Shape;276;p26"/>
          <p:cNvSpPr txBox="1">
            <a:spLocks noGrp="1"/>
          </p:cNvSpPr>
          <p:nvPr>
            <p:ph type="subTitle" idx="1"/>
          </p:nvPr>
        </p:nvSpPr>
        <p:spPr>
          <a:xfrm>
            <a:off x="720000" y="4926033"/>
            <a:ext cx="3173400" cy="105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Click to edit Master subtitle style</a:t>
            </a:r>
            <a:endParaRPr/>
          </a:p>
        </p:txBody>
      </p:sp>
      <p:pic>
        <p:nvPicPr>
          <p:cNvPr id="277" name="Google Shape;277;p26"/>
          <p:cNvPicPr preferRelativeResize="0"/>
          <p:nvPr/>
        </p:nvPicPr>
        <p:blipFill rotWithShape="1">
          <a:blip r:embed="rId2">
            <a:alphaModFix/>
          </a:blip>
          <a:srcRect l="62657" t="44797"/>
          <a:stretch/>
        </p:blipFill>
        <p:spPr>
          <a:xfrm rot="-5399959" flipH="1">
            <a:off x="1250190" y="-297891"/>
            <a:ext cx="1304500" cy="1883013"/>
          </a:xfrm>
          <a:prstGeom prst="rect">
            <a:avLst/>
          </a:prstGeom>
          <a:noFill/>
          <a:ln>
            <a:noFill/>
          </a:ln>
        </p:spPr>
      </p:pic>
      <p:pic>
        <p:nvPicPr>
          <p:cNvPr id="278" name="Google Shape;278;p26"/>
          <p:cNvPicPr preferRelativeResize="0"/>
          <p:nvPr/>
        </p:nvPicPr>
        <p:blipFill>
          <a:blip r:embed="rId3">
            <a:alphaModFix/>
          </a:blip>
          <a:stretch>
            <a:fillRect/>
          </a:stretch>
        </p:blipFill>
        <p:spPr>
          <a:xfrm rot="-5399991" flipH="1">
            <a:off x="1331150" y="-695584"/>
            <a:ext cx="2518099" cy="2054072"/>
          </a:xfrm>
          <a:prstGeom prst="rect">
            <a:avLst/>
          </a:prstGeom>
          <a:noFill/>
          <a:ln>
            <a:noFill/>
          </a:ln>
        </p:spPr>
      </p:pic>
      <p:pic>
        <p:nvPicPr>
          <p:cNvPr id="279" name="Google Shape;279;p26"/>
          <p:cNvPicPr preferRelativeResize="0"/>
          <p:nvPr/>
        </p:nvPicPr>
        <p:blipFill rotWithShape="1">
          <a:blip r:embed="rId2">
            <a:alphaModFix/>
          </a:blip>
          <a:srcRect l="988" t="78" r="68109" b="60827"/>
          <a:stretch/>
        </p:blipFill>
        <p:spPr>
          <a:xfrm rot="-5399970" flipH="1">
            <a:off x="4269317" y="4838426"/>
            <a:ext cx="1818367" cy="2246185"/>
          </a:xfrm>
          <a:prstGeom prst="rect">
            <a:avLst/>
          </a:prstGeom>
          <a:noFill/>
          <a:ln>
            <a:noFill/>
          </a:ln>
        </p:spPr>
      </p:pic>
      <p:pic>
        <p:nvPicPr>
          <p:cNvPr id="280" name="Google Shape;280;p26"/>
          <p:cNvPicPr preferRelativeResize="0"/>
          <p:nvPr/>
        </p:nvPicPr>
        <p:blipFill>
          <a:blip r:embed="rId4">
            <a:alphaModFix/>
          </a:blip>
          <a:stretch>
            <a:fillRect/>
          </a:stretch>
        </p:blipFill>
        <p:spPr>
          <a:xfrm rot="-5899303" flipH="1">
            <a:off x="3198813" y="5163958"/>
            <a:ext cx="3109076" cy="1137918"/>
          </a:xfrm>
          <a:prstGeom prst="rect">
            <a:avLst/>
          </a:prstGeom>
          <a:noFill/>
          <a:ln>
            <a:noFill/>
          </a:ln>
        </p:spPr>
      </p:pic>
    </p:spTree>
    <p:extLst>
      <p:ext uri="{BB962C8B-B14F-4D97-AF65-F5344CB8AC3E}">
        <p14:creationId xmlns:p14="http://schemas.microsoft.com/office/powerpoint/2010/main" val="30270665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81"/>
        <p:cNvGrpSpPr/>
        <p:nvPr/>
      </p:nvGrpSpPr>
      <p:grpSpPr>
        <a:xfrm>
          <a:off x="0" y="0"/>
          <a:ext cx="0" cy="0"/>
          <a:chOff x="0" y="0"/>
          <a:chExt cx="0" cy="0"/>
        </a:xfrm>
      </p:grpSpPr>
      <p:pic>
        <p:nvPicPr>
          <p:cNvPr id="282" name="Google Shape;282;p27"/>
          <p:cNvPicPr preferRelativeResize="0"/>
          <p:nvPr/>
        </p:nvPicPr>
        <p:blipFill rotWithShape="1">
          <a:blip r:embed="rId2">
            <a:alphaModFix/>
          </a:blip>
          <a:srcRect t="72786" r="1224" b="16571"/>
          <a:stretch/>
        </p:blipFill>
        <p:spPr>
          <a:xfrm>
            <a:off x="1" y="5549034"/>
            <a:ext cx="9144003" cy="1313601"/>
          </a:xfrm>
          <a:prstGeom prst="rect">
            <a:avLst/>
          </a:prstGeom>
          <a:noFill/>
          <a:ln>
            <a:noFill/>
          </a:ln>
        </p:spPr>
      </p:pic>
      <p:pic>
        <p:nvPicPr>
          <p:cNvPr id="283" name="Google Shape;283;p27"/>
          <p:cNvPicPr preferRelativeResize="0"/>
          <p:nvPr/>
        </p:nvPicPr>
        <p:blipFill rotWithShape="1">
          <a:blip r:embed="rId2">
            <a:alphaModFix/>
          </a:blip>
          <a:srcRect l="556" t="26436" r="1767" b="66176"/>
          <a:stretch/>
        </p:blipFill>
        <p:spPr>
          <a:xfrm rot="-4">
            <a:off x="1" y="-2226"/>
            <a:ext cx="9144003" cy="922119"/>
          </a:xfrm>
          <a:prstGeom prst="rect">
            <a:avLst/>
          </a:prstGeom>
          <a:noFill/>
          <a:ln>
            <a:noFill/>
          </a:ln>
        </p:spPr>
      </p:pic>
      <p:pic>
        <p:nvPicPr>
          <p:cNvPr id="284" name="Google Shape;284;p27"/>
          <p:cNvPicPr preferRelativeResize="0"/>
          <p:nvPr/>
        </p:nvPicPr>
        <p:blipFill rotWithShape="1">
          <a:blip r:embed="rId3">
            <a:alphaModFix/>
          </a:blip>
          <a:srcRect l="33936" t="44797"/>
          <a:stretch/>
        </p:blipFill>
        <p:spPr>
          <a:xfrm rot="-7209393" flipH="1">
            <a:off x="5647103" y="2489805"/>
            <a:ext cx="2307772" cy="1883012"/>
          </a:xfrm>
          <a:prstGeom prst="rect">
            <a:avLst/>
          </a:prstGeom>
          <a:noFill/>
          <a:ln>
            <a:noFill/>
          </a:ln>
        </p:spPr>
      </p:pic>
      <p:pic>
        <p:nvPicPr>
          <p:cNvPr id="285" name="Google Shape;285;p27"/>
          <p:cNvPicPr preferRelativeResize="0"/>
          <p:nvPr/>
        </p:nvPicPr>
        <p:blipFill>
          <a:blip r:embed="rId4">
            <a:alphaModFix/>
          </a:blip>
          <a:stretch>
            <a:fillRect/>
          </a:stretch>
        </p:blipFill>
        <p:spPr>
          <a:xfrm rot="-9581658" flipH="1">
            <a:off x="6908953" y="3021712"/>
            <a:ext cx="2582320" cy="1680211"/>
          </a:xfrm>
          <a:prstGeom prst="rect">
            <a:avLst/>
          </a:prstGeom>
          <a:noFill/>
          <a:ln>
            <a:noFill/>
          </a:ln>
        </p:spPr>
      </p:pic>
      <p:pic>
        <p:nvPicPr>
          <p:cNvPr id="286" name="Google Shape;286;p27"/>
          <p:cNvPicPr preferRelativeResize="0"/>
          <p:nvPr/>
        </p:nvPicPr>
        <p:blipFill>
          <a:blip r:embed="rId5">
            <a:alphaModFix/>
          </a:blip>
          <a:stretch>
            <a:fillRect/>
          </a:stretch>
        </p:blipFill>
        <p:spPr>
          <a:xfrm rot="3810404">
            <a:off x="4361303" y="202313"/>
            <a:ext cx="2422023" cy="1975710"/>
          </a:xfrm>
          <a:prstGeom prst="rect">
            <a:avLst/>
          </a:prstGeom>
          <a:noFill/>
          <a:ln>
            <a:noFill/>
          </a:ln>
        </p:spPr>
      </p:pic>
      <p:pic>
        <p:nvPicPr>
          <p:cNvPr id="287" name="Google Shape;287;p27"/>
          <p:cNvPicPr preferRelativeResize="0"/>
          <p:nvPr/>
        </p:nvPicPr>
        <p:blipFill>
          <a:blip r:embed="rId5">
            <a:alphaModFix/>
          </a:blip>
          <a:stretch>
            <a:fillRect/>
          </a:stretch>
        </p:blipFill>
        <p:spPr>
          <a:xfrm rot="9606942" flipH="1">
            <a:off x="5804280" y="5207773"/>
            <a:ext cx="1625001" cy="2356553"/>
          </a:xfrm>
          <a:prstGeom prst="rect">
            <a:avLst/>
          </a:prstGeom>
          <a:noFill/>
          <a:ln>
            <a:noFill/>
          </a:ln>
        </p:spPr>
      </p:pic>
      <p:sp>
        <p:nvSpPr>
          <p:cNvPr id="288" name="Google Shape;288;p27"/>
          <p:cNvSpPr txBox="1">
            <a:spLocks noGrp="1"/>
          </p:cNvSpPr>
          <p:nvPr>
            <p:ph type="title"/>
          </p:nvPr>
        </p:nvSpPr>
        <p:spPr>
          <a:xfrm>
            <a:off x="1096725" y="1155167"/>
            <a:ext cx="4064100" cy="26256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12600">
                <a:solidFill>
                  <a:srgbClr val="000000"/>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GB"/>
              <a:t>Click to edit Master title style</a:t>
            </a:r>
            <a:endParaRPr/>
          </a:p>
        </p:txBody>
      </p:sp>
      <p:sp>
        <p:nvSpPr>
          <p:cNvPr id="289" name="Google Shape;289;p27"/>
          <p:cNvSpPr txBox="1">
            <a:spLocks noGrp="1"/>
          </p:cNvSpPr>
          <p:nvPr>
            <p:ph type="subTitle" idx="1"/>
          </p:nvPr>
        </p:nvSpPr>
        <p:spPr>
          <a:xfrm>
            <a:off x="1099275" y="4313367"/>
            <a:ext cx="4275000" cy="100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688235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90"/>
        <p:cNvGrpSpPr/>
        <p:nvPr/>
      </p:nvGrpSpPr>
      <p:grpSpPr>
        <a:xfrm>
          <a:off x="0" y="0"/>
          <a:ext cx="0" cy="0"/>
          <a:chOff x="0" y="0"/>
          <a:chExt cx="0" cy="0"/>
        </a:xfrm>
      </p:grpSpPr>
      <p:sp>
        <p:nvSpPr>
          <p:cNvPr id="291" name="Google Shape;291;p28"/>
          <p:cNvSpPr txBox="1">
            <a:spLocks noGrp="1"/>
          </p:cNvSpPr>
          <p:nvPr>
            <p:ph type="title"/>
          </p:nvPr>
        </p:nvSpPr>
        <p:spPr>
          <a:xfrm>
            <a:off x="643800" y="2725100"/>
            <a:ext cx="3960600" cy="1138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solidFill>
                  <a:srgbClr val="000000"/>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GB"/>
              <a:t>Click to edit Master title style</a:t>
            </a:r>
            <a:endParaRPr/>
          </a:p>
        </p:txBody>
      </p:sp>
      <p:sp>
        <p:nvSpPr>
          <p:cNvPr id="292" name="Google Shape;292;p28"/>
          <p:cNvSpPr txBox="1">
            <a:spLocks noGrp="1"/>
          </p:cNvSpPr>
          <p:nvPr>
            <p:ph type="subTitle" idx="1"/>
          </p:nvPr>
        </p:nvSpPr>
        <p:spPr>
          <a:xfrm>
            <a:off x="646350" y="4333567"/>
            <a:ext cx="3720600" cy="88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293" name="Google Shape;293;p28"/>
          <p:cNvPicPr preferRelativeResize="0"/>
          <p:nvPr/>
        </p:nvPicPr>
        <p:blipFill rotWithShape="1">
          <a:blip r:embed="rId2">
            <a:alphaModFix/>
          </a:blip>
          <a:srcRect l="33936" t="44797" r="29564"/>
          <a:stretch/>
        </p:blipFill>
        <p:spPr>
          <a:xfrm rot="-5400042">
            <a:off x="6839748" y="-306228"/>
            <a:ext cx="1275032" cy="1883013"/>
          </a:xfrm>
          <a:prstGeom prst="rect">
            <a:avLst/>
          </a:prstGeom>
          <a:noFill/>
          <a:ln>
            <a:noFill/>
          </a:ln>
        </p:spPr>
      </p:pic>
      <p:pic>
        <p:nvPicPr>
          <p:cNvPr id="294" name="Google Shape;294;p28"/>
          <p:cNvPicPr preferRelativeResize="0"/>
          <p:nvPr/>
        </p:nvPicPr>
        <p:blipFill rotWithShape="1">
          <a:blip r:embed="rId3">
            <a:alphaModFix/>
          </a:blip>
          <a:srcRect l="82616"/>
          <a:stretch/>
        </p:blipFill>
        <p:spPr>
          <a:xfrm rot="5400000" flipH="1">
            <a:off x="4058871" y="4835270"/>
            <a:ext cx="725535" cy="3319926"/>
          </a:xfrm>
          <a:prstGeom prst="rect">
            <a:avLst/>
          </a:prstGeom>
          <a:noFill/>
          <a:ln>
            <a:noFill/>
          </a:ln>
        </p:spPr>
      </p:pic>
      <p:pic>
        <p:nvPicPr>
          <p:cNvPr id="295" name="Google Shape;295;p28"/>
          <p:cNvPicPr preferRelativeResize="0"/>
          <p:nvPr/>
        </p:nvPicPr>
        <p:blipFill rotWithShape="1">
          <a:blip r:embed="rId4">
            <a:alphaModFix/>
          </a:blip>
          <a:srcRect l="73659" t="27039" r="4716"/>
          <a:stretch/>
        </p:blipFill>
        <p:spPr>
          <a:xfrm rot="-5400000" flipH="1">
            <a:off x="1740763" y="-925573"/>
            <a:ext cx="918064" cy="2752148"/>
          </a:xfrm>
          <a:prstGeom prst="rect">
            <a:avLst/>
          </a:prstGeom>
          <a:noFill/>
          <a:ln>
            <a:noFill/>
          </a:ln>
        </p:spPr>
      </p:pic>
      <p:pic>
        <p:nvPicPr>
          <p:cNvPr id="296" name="Google Shape;296;p28"/>
          <p:cNvPicPr preferRelativeResize="0"/>
          <p:nvPr/>
        </p:nvPicPr>
        <p:blipFill>
          <a:blip r:embed="rId5">
            <a:alphaModFix/>
          </a:blip>
          <a:stretch>
            <a:fillRect/>
          </a:stretch>
        </p:blipFill>
        <p:spPr>
          <a:xfrm rot="3041365">
            <a:off x="835149" y="73207"/>
            <a:ext cx="2166671" cy="1767415"/>
          </a:xfrm>
          <a:prstGeom prst="rect">
            <a:avLst/>
          </a:prstGeom>
          <a:noFill/>
          <a:ln>
            <a:noFill/>
          </a:ln>
        </p:spPr>
      </p:pic>
      <p:pic>
        <p:nvPicPr>
          <p:cNvPr id="297" name="Google Shape;297;p28"/>
          <p:cNvPicPr preferRelativeResize="0"/>
          <p:nvPr/>
        </p:nvPicPr>
        <p:blipFill>
          <a:blip r:embed="rId6">
            <a:alphaModFix/>
          </a:blip>
          <a:stretch>
            <a:fillRect/>
          </a:stretch>
        </p:blipFill>
        <p:spPr>
          <a:xfrm rot="-9321678" flipH="1">
            <a:off x="3393241" y="5723029"/>
            <a:ext cx="2248445" cy="1462977"/>
          </a:xfrm>
          <a:prstGeom prst="rect">
            <a:avLst/>
          </a:prstGeom>
          <a:noFill/>
          <a:ln>
            <a:noFill/>
          </a:ln>
        </p:spPr>
      </p:pic>
      <p:pic>
        <p:nvPicPr>
          <p:cNvPr id="298" name="Google Shape;298;p28"/>
          <p:cNvPicPr preferRelativeResize="0"/>
          <p:nvPr/>
        </p:nvPicPr>
        <p:blipFill>
          <a:blip r:embed="rId6">
            <a:alphaModFix/>
          </a:blip>
          <a:stretch>
            <a:fillRect/>
          </a:stretch>
        </p:blipFill>
        <p:spPr>
          <a:xfrm rot="-1816292">
            <a:off x="7703926" y="-332287"/>
            <a:ext cx="2151801" cy="1400097"/>
          </a:xfrm>
          <a:prstGeom prst="rect">
            <a:avLst/>
          </a:prstGeom>
          <a:noFill/>
          <a:ln>
            <a:noFill/>
          </a:ln>
        </p:spPr>
      </p:pic>
    </p:spTree>
    <p:extLst>
      <p:ext uri="{BB962C8B-B14F-4D97-AF65-F5344CB8AC3E}">
        <p14:creationId xmlns:p14="http://schemas.microsoft.com/office/powerpoint/2010/main" val="3357408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99"/>
        <p:cNvGrpSpPr/>
        <p:nvPr/>
      </p:nvGrpSpPr>
      <p:grpSpPr>
        <a:xfrm>
          <a:off x="0" y="0"/>
          <a:ext cx="0" cy="0"/>
          <a:chOff x="0" y="0"/>
          <a:chExt cx="0" cy="0"/>
        </a:xfrm>
      </p:grpSpPr>
      <p:sp>
        <p:nvSpPr>
          <p:cNvPr id="300" name="Google Shape;300;p29"/>
          <p:cNvSpPr txBox="1">
            <a:spLocks noGrp="1"/>
          </p:cNvSpPr>
          <p:nvPr>
            <p:ph type="title"/>
          </p:nvPr>
        </p:nvSpPr>
        <p:spPr>
          <a:xfrm>
            <a:off x="4456350" y="2725100"/>
            <a:ext cx="3960600" cy="1138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solidFill>
                  <a:srgbClr val="000000"/>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GB"/>
              <a:t>Click to edit Master title style</a:t>
            </a:r>
            <a:endParaRPr/>
          </a:p>
        </p:txBody>
      </p:sp>
      <p:sp>
        <p:nvSpPr>
          <p:cNvPr id="301" name="Google Shape;301;p29"/>
          <p:cNvSpPr txBox="1">
            <a:spLocks noGrp="1"/>
          </p:cNvSpPr>
          <p:nvPr>
            <p:ph type="subTitle" idx="1"/>
          </p:nvPr>
        </p:nvSpPr>
        <p:spPr>
          <a:xfrm>
            <a:off x="4456350" y="4333567"/>
            <a:ext cx="3960600" cy="88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302" name="Google Shape;302;p29"/>
          <p:cNvPicPr preferRelativeResize="0"/>
          <p:nvPr/>
        </p:nvPicPr>
        <p:blipFill rotWithShape="1">
          <a:blip r:embed="rId2">
            <a:alphaModFix/>
          </a:blip>
          <a:srcRect l="33937" t="44796" r="31934" b="24878"/>
          <a:stretch/>
        </p:blipFill>
        <p:spPr>
          <a:xfrm rot="45" flipH="1">
            <a:off x="2" y="5490808"/>
            <a:ext cx="894148" cy="1379253"/>
          </a:xfrm>
          <a:prstGeom prst="rect">
            <a:avLst/>
          </a:prstGeom>
          <a:noFill/>
          <a:ln>
            <a:noFill/>
          </a:ln>
        </p:spPr>
      </p:pic>
      <p:pic>
        <p:nvPicPr>
          <p:cNvPr id="303" name="Google Shape;303;p29"/>
          <p:cNvPicPr preferRelativeResize="0"/>
          <p:nvPr/>
        </p:nvPicPr>
        <p:blipFill rotWithShape="1">
          <a:blip r:embed="rId2">
            <a:alphaModFix/>
          </a:blip>
          <a:srcRect l="33936" t="44797"/>
          <a:stretch/>
        </p:blipFill>
        <p:spPr>
          <a:xfrm rot="-7209376" flipH="1">
            <a:off x="6965726" y="5483276"/>
            <a:ext cx="1197347" cy="976957"/>
          </a:xfrm>
          <a:prstGeom prst="rect">
            <a:avLst/>
          </a:prstGeom>
          <a:noFill/>
          <a:ln>
            <a:noFill/>
          </a:ln>
        </p:spPr>
      </p:pic>
      <p:pic>
        <p:nvPicPr>
          <p:cNvPr id="304" name="Google Shape;304;p29"/>
          <p:cNvPicPr preferRelativeResize="0"/>
          <p:nvPr/>
        </p:nvPicPr>
        <p:blipFill rotWithShape="1">
          <a:blip r:embed="rId3">
            <a:alphaModFix/>
          </a:blip>
          <a:srcRect l="55336" t="9526" r="4717"/>
          <a:stretch/>
        </p:blipFill>
        <p:spPr>
          <a:xfrm rot="5400000">
            <a:off x="5423257" y="-869081"/>
            <a:ext cx="1695936" cy="3412700"/>
          </a:xfrm>
          <a:prstGeom prst="rect">
            <a:avLst/>
          </a:prstGeom>
          <a:noFill/>
          <a:ln>
            <a:noFill/>
          </a:ln>
        </p:spPr>
      </p:pic>
      <p:pic>
        <p:nvPicPr>
          <p:cNvPr id="305" name="Google Shape;305;p29"/>
          <p:cNvPicPr preferRelativeResize="0"/>
          <p:nvPr/>
        </p:nvPicPr>
        <p:blipFill>
          <a:blip r:embed="rId4">
            <a:alphaModFix/>
          </a:blip>
          <a:stretch>
            <a:fillRect/>
          </a:stretch>
        </p:blipFill>
        <p:spPr>
          <a:xfrm rot="9908173" flipH="1">
            <a:off x="-624395" y="4726054"/>
            <a:ext cx="1625004" cy="2356553"/>
          </a:xfrm>
          <a:prstGeom prst="rect">
            <a:avLst/>
          </a:prstGeom>
          <a:noFill/>
          <a:ln>
            <a:noFill/>
          </a:ln>
        </p:spPr>
      </p:pic>
      <p:pic>
        <p:nvPicPr>
          <p:cNvPr id="306" name="Google Shape;306;p29"/>
          <p:cNvPicPr preferRelativeResize="0"/>
          <p:nvPr/>
        </p:nvPicPr>
        <p:blipFill>
          <a:blip r:embed="rId5">
            <a:alphaModFix/>
          </a:blip>
          <a:stretch>
            <a:fillRect/>
          </a:stretch>
        </p:blipFill>
        <p:spPr>
          <a:xfrm rot="-2057665">
            <a:off x="4837517" y="-39382"/>
            <a:ext cx="2497091" cy="1624767"/>
          </a:xfrm>
          <a:prstGeom prst="rect">
            <a:avLst/>
          </a:prstGeom>
          <a:noFill/>
          <a:ln>
            <a:noFill/>
          </a:ln>
        </p:spPr>
      </p:pic>
      <p:pic>
        <p:nvPicPr>
          <p:cNvPr id="307" name="Google Shape;307;p29"/>
          <p:cNvPicPr preferRelativeResize="0"/>
          <p:nvPr/>
        </p:nvPicPr>
        <p:blipFill>
          <a:blip r:embed="rId5">
            <a:alphaModFix/>
          </a:blip>
          <a:stretch>
            <a:fillRect/>
          </a:stretch>
        </p:blipFill>
        <p:spPr>
          <a:xfrm rot="-8983708" flipH="1">
            <a:off x="7759001" y="5754604"/>
            <a:ext cx="2151801" cy="1400097"/>
          </a:xfrm>
          <a:prstGeom prst="rect">
            <a:avLst/>
          </a:prstGeom>
          <a:noFill/>
          <a:ln>
            <a:noFill/>
          </a:ln>
        </p:spPr>
      </p:pic>
    </p:spTree>
    <p:extLst>
      <p:ext uri="{BB962C8B-B14F-4D97-AF65-F5344CB8AC3E}">
        <p14:creationId xmlns:p14="http://schemas.microsoft.com/office/powerpoint/2010/main" val="193680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08"/>
        <p:cNvGrpSpPr/>
        <p:nvPr/>
      </p:nvGrpSpPr>
      <p:grpSpPr>
        <a:xfrm>
          <a:off x="0" y="0"/>
          <a:ext cx="0" cy="0"/>
          <a:chOff x="0" y="0"/>
          <a:chExt cx="0" cy="0"/>
        </a:xfrm>
      </p:grpSpPr>
      <p:sp>
        <p:nvSpPr>
          <p:cNvPr id="309" name="Google Shape;309;p30"/>
          <p:cNvSpPr txBox="1">
            <a:spLocks noGrp="1"/>
          </p:cNvSpPr>
          <p:nvPr>
            <p:ph type="title"/>
          </p:nvPr>
        </p:nvSpPr>
        <p:spPr>
          <a:xfrm>
            <a:off x="951150" y="2725100"/>
            <a:ext cx="3960600" cy="113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solidFill>
                  <a:srgbClr val="000000"/>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GB"/>
              <a:t>Click to edit Master title style</a:t>
            </a:r>
            <a:endParaRPr/>
          </a:p>
        </p:txBody>
      </p:sp>
      <p:sp>
        <p:nvSpPr>
          <p:cNvPr id="310" name="Google Shape;310;p30"/>
          <p:cNvSpPr txBox="1">
            <a:spLocks noGrp="1"/>
          </p:cNvSpPr>
          <p:nvPr>
            <p:ph type="subTitle" idx="1"/>
          </p:nvPr>
        </p:nvSpPr>
        <p:spPr>
          <a:xfrm>
            <a:off x="951150" y="4333567"/>
            <a:ext cx="3960600" cy="88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311" name="Google Shape;311;p30"/>
          <p:cNvPicPr preferRelativeResize="0"/>
          <p:nvPr/>
        </p:nvPicPr>
        <p:blipFill rotWithShape="1">
          <a:blip r:embed="rId2">
            <a:alphaModFix/>
          </a:blip>
          <a:srcRect l="33937" t="44795" r="31934" b="-1427"/>
          <a:stretch/>
        </p:blipFill>
        <p:spPr>
          <a:xfrm rot="-10799955" flipH="1">
            <a:off x="8249850" y="1871230"/>
            <a:ext cx="894148" cy="2575749"/>
          </a:xfrm>
          <a:prstGeom prst="rect">
            <a:avLst/>
          </a:prstGeom>
          <a:noFill/>
          <a:ln>
            <a:noFill/>
          </a:ln>
        </p:spPr>
      </p:pic>
      <p:pic>
        <p:nvPicPr>
          <p:cNvPr id="312" name="Google Shape;312;p30"/>
          <p:cNvPicPr preferRelativeResize="0"/>
          <p:nvPr/>
        </p:nvPicPr>
        <p:blipFill rotWithShape="1">
          <a:blip r:embed="rId2">
            <a:alphaModFix/>
          </a:blip>
          <a:srcRect l="27651" t="38309"/>
          <a:stretch/>
        </p:blipFill>
        <p:spPr>
          <a:xfrm rot="3590613" flipH="1">
            <a:off x="271068" y="770527"/>
            <a:ext cx="2012413" cy="1675515"/>
          </a:xfrm>
          <a:prstGeom prst="rect">
            <a:avLst/>
          </a:prstGeom>
          <a:noFill/>
          <a:ln>
            <a:noFill/>
          </a:ln>
        </p:spPr>
      </p:pic>
      <p:pic>
        <p:nvPicPr>
          <p:cNvPr id="313" name="Google Shape;313;p30"/>
          <p:cNvPicPr preferRelativeResize="0"/>
          <p:nvPr/>
        </p:nvPicPr>
        <p:blipFill rotWithShape="1">
          <a:blip r:embed="rId3">
            <a:alphaModFix/>
          </a:blip>
          <a:srcRect t="-864" r="55078" b="-874"/>
          <a:stretch/>
        </p:blipFill>
        <p:spPr>
          <a:xfrm rot="5400000">
            <a:off x="1578382" y="4303697"/>
            <a:ext cx="1695936" cy="3412700"/>
          </a:xfrm>
          <a:prstGeom prst="rect">
            <a:avLst/>
          </a:prstGeom>
          <a:noFill/>
          <a:ln>
            <a:noFill/>
          </a:ln>
        </p:spPr>
      </p:pic>
      <p:pic>
        <p:nvPicPr>
          <p:cNvPr id="314" name="Google Shape;314;p30"/>
          <p:cNvPicPr preferRelativeResize="0"/>
          <p:nvPr/>
        </p:nvPicPr>
        <p:blipFill>
          <a:blip r:embed="rId4">
            <a:alphaModFix/>
          </a:blip>
          <a:stretch>
            <a:fillRect/>
          </a:stretch>
        </p:blipFill>
        <p:spPr>
          <a:xfrm rot="-9908173">
            <a:off x="8183591" y="3012810"/>
            <a:ext cx="1625004" cy="2356553"/>
          </a:xfrm>
          <a:prstGeom prst="rect">
            <a:avLst/>
          </a:prstGeom>
          <a:noFill/>
          <a:ln>
            <a:noFill/>
          </a:ln>
        </p:spPr>
      </p:pic>
      <p:pic>
        <p:nvPicPr>
          <p:cNvPr id="315" name="Google Shape;315;p30"/>
          <p:cNvPicPr preferRelativeResize="0"/>
          <p:nvPr/>
        </p:nvPicPr>
        <p:blipFill>
          <a:blip r:embed="rId5">
            <a:alphaModFix/>
          </a:blip>
          <a:stretch>
            <a:fillRect/>
          </a:stretch>
        </p:blipFill>
        <p:spPr>
          <a:xfrm rot="8742335">
            <a:off x="174069" y="5670766"/>
            <a:ext cx="2497091" cy="1624767"/>
          </a:xfrm>
          <a:prstGeom prst="rect">
            <a:avLst/>
          </a:prstGeom>
          <a:noFill/>
          <a:ln>
            <a:noFill/>
          </a:ln>
        </p:spPr>
      </p:pic>
      <p:pic>
        <p:nvPicPr>
          <p:cNvPr id="316" name="Google Shape;316;p30"/>
          <p:cNvPicPr preferRelativeResize="0"/>
          <p:nvPr/>
        </p:nvPicPr>
        <p:blipFill>
          <a:blip r:embed="rId5">
            <a:alphaModFix/>
          </a:blip>
          <a:stretch>
            <a:fillRect/>
          </a:stretch>
        </p:blipFill>
        <p:spPr>
          <a:xfrm rot="1816292" flipH="1">
            <a:off x="-499351" y="214784"/>
            <a:ext cx="2151801" cy="1400097"/>
          </a:xfrm>
          <a:prstGeom prst="rect">
            <a:avLst/>
          </a:prstGeom>
          <a:noFill/>
          <a:ln>
            <a:noFill/>
          </a:ln>
        </p:spPr>
      </p:pic>
    </p:spTree>
    <p:extLst>
      <p:ext uri="{BB962C8B-B14F-4D97-AF65-F5344CB8AC3E}">
        <p14:creationId xmlns:p14="http://schemas.microsoft.com/office/powerpoint/2010/main" val="88296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17"/>
        <p:cNvGrpSpPr/>
        <p:nvPr/>
      </p:nvGrpSpPr>
      <p:grpSpPr>
        <a:xfrm>
          <a:off x="0" y="0"/>
          <a:ext cx="0" cy="0"/>
          <a:chOff x="0" y="0"/>
          <a:chExt cx="0" cy="0"/>
        </a:xfrm>
      </p:grpSpPr>
      <p:sp>
        <p:nvSpPr>
          <p:cNvPr id="318" name="Google Shape;318;p31"/>
          <p:cNvSpPr txBox="1">
            <a:spLocks noGrp="1"/>
          </p:cNvSpPr>
          <p:nvPr>
            <p:ph type="title"/>
          </p:nvPr>
        </p:nvSpPr>
        <p:spPr>
          <a:xfrm>
            <a:off x="720000" y="1899708"/>
            <a:ext cx="3960600" cy="20660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solidFill>
                  <a:srgbClr val="000000"/>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GB"/>
              <a:t>Click to edit Master title style</a:t>
            </a:r>
            <a:endParaRPr/>
          </a:p>
        </p:txBody>
      </p:sp>
      <p:sp>
        <p:nvSpPr>
          <p:cNvPr id="319" name="Google Shape;319;p31"/>
          <p:cNvSpPr txBox="1">
            <a:spLocks noGrp="1"/>
          </p:cNvSpPr>
          <p:nvPr>
            <p:ph type="subTitle" idx="1"/>
          </p:nvPr>
        </p:nvSpPr>
        <p:spPr>
          <a:xfrm>
            <a:off x="722550" y="4435508"/>
            <a:ext cx="3138600" cy="10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320" name="Google Shape;320;p31"/>
          <p:cNvPicPr preferRelativeResize="0"/>
          <p:nvPr/>
        </p:nvPicPr>
        <p:blipFill rotWithShape="1">
          <a:blip r:embed="rId2">
            <a:alphaModFix/>
          </a:blip>
          <a:srcRect t="69290" b="1098"/>
          <a:stretch/>
        </p:blipFill>
        <p:spPr>
          <a:xfrm rot="10799987" flipH="1">
            <a:off x="2246025" y="5761719"/>
            <a:ext cx="2364174" cy="1105456"/>
          </a:xfrm>
          <a:prstGeom prst="rect">
            <a:avLst/>
          </a:prstGeom>
          <a:noFill/>
          <a:ln>
            <a:noFill/>
          </a:ln>
        </p:spPr>
      </p:pic>
      <p:pic>
        <p:nvPicPr>
          <p:cNvPr id="321" name="Google Shape;321;p31"/>
          <p:cNvPicPr preferRelativeResize="0"/>
          <p:nvPr/>
        </p:nvPicPr>
        <p:blipFill rotWithShape="1">
          <a:blip r:embed="rId3">
            <a:alphaModFix/>
          </a:blip>
          <a:srcRect l="13735" t="35378" r="16437" b="-5741"/>
          <a:stretch/>
        </p:blipFill>
        <p:spPr>
          <a:xfrm flipH="1">
            <a:off x="-6888" y="1742"/>
            <a:ext cx="3658250" cy="1701567"/>
          </a:xfrm>
          <a:prstGeom prst="rect">
            <a:avLst/>
          </a:prstGeom>
          <a:noFill/>
          <a:ln>
            <a:noFill/>
          </a:ln>
        </p:spPr>
      </p:pic>
      <p:pic>
        <p:nvPicPr>
          <p:cNvPr id="322" name="Google Shape;322;p31"/>
          <p:cNvPicPr preferRelativeResize="0"/>
          <p:nvPr/>
        </p:nvPicPr>
        <p:blipFill>
          <a:blip r:embed="rId4">
            <a:alphaModFix/>
          </a:blip>
          <a:stretch>
            <a:fillRect/>
          </a:stretch>
        </p:blipFill>
        <p:spPr>
          <a:xfrm rot="-8501274">
            <a:off x="2001532" y="5312580"/>
            <a:ext cx="1977630" cy="2867933"/>
          </a:xfrm>
          <a:prstGeom prst="rect">
            <a:avLst/>
          </a:prstGeom>
          <a:noFill/>
          <a:ln>
            <a:noFill/>
          </a:ln>
        </p:spPr>
      </p:pic>
      <p:pic>
        <p:nvPicPr>
          <p:cNvPr id="323" name="Google Shape;323;p31"/>
          <p:cNvPicPr preferRelativeResize="0"/>
          <p:nvPr/>
        </p:nvPicPr>
        <p:blipFill>
          <a:blip r:embed="rId5">
            <a:alphaModFix/>
          </a:blip>
          <a:stretch>
            <a:fillRect/>
          </a:stretch>
        </p:blipFill>
        <p:spPr>
          <a:xfrm rot="823120" flipH="1">
            <a:off x="-376007" y="157757"/>
            <a:ext cx="2192009" cy="1426251"/>
          </a:xfrm>
          <a:prstGeom prst="rect">
            <a:avLst/>
          </a:prstGeom>
          <a:noFill/>
          <a:ln>
            <a:noFill/>
          </a:ln>
        </p:spPr>
      </p:pic>
      <p:pic>
        <p:nvPicPr>
          <p:cNvPr id="324" name="Google Shape;324;p31"/>
          <p:cNvPicPr preferRelativeResize="0"/>
          <p:nvPr/>
        </p:nvPicPr>
        <p:blipFill>
          <a:blip r:embed="rId5">
            <a:alphaModFix/>
          </a:blip>
          <a:stretch>
            <a:fillRect/>
          </a:stretch>
        </p:blipFill>
        <p:spPr>
          <a:xfrm rot="-1413955">
            <a:off x="7131353" y="4369633"/>
            <a:ext cx="2795721" cy="1819063"/>
          </a:xfrm>
          <a:prstGeom prst="rect">
            <a:avLst/>
          </a:prstGeom>
          <a:noFill/>
          <a:ln>
            <a:noFill/>
          </a:ln>
        </p:spPr>
      </p:pic>
    </p:spTree>
    <p:extLst>
      <p:ext uri="{BB962C8B-B14F-4D97-AF65-F5344CB8AC3E}">
        <p14:creationId xmlns:p14="http://schemas.microsoft.com/office/powerpoint/2010/main" val="1820427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566125" y="3387233"/>
            <a:ext cx="2478900" cy="860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GB"/>
              <a:t>Click to edit Master title style</a:t>
            </a:r>
            <a:endParaRPr/>
          </a:p>
        </p:txBody>
      </p:sp>
      <p:sp>
        <p:nvSpPr>
          <p:cNvPr id="36" name="Google Shape;36;p5"/>
          <p:cNvSpPr txBox="1">
            <a:spLocks noGrp="1"/>
          </p:cNvSpPr>
          <p:nvPr>
            <p:ph type="title" idx="2"/>
          </p:nvPr>
        </p:nvSpPr>
        <p:spPr>
          <a:xfrm>
            <a:off x="5098975" y="3387233"/>
            <a:ext cx="2478900" cy="8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37" name="Google Shape;37;p5"/>
          <p:cNvSpPr txBox="1">
            <a:spLocks noGrp="1"/>
          </p:cNvSpPr>
          <p:nvPr>
            <p:ph type="subTitle" idx="1"/>
          </p:nvPr>
        </p:nvSpPr>
        <p:spPr>
          <a:xfrm>
            <a:off x="1345025" y="4247868"/>
            <a:ext cx="2921100" cy="1172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r>
              <a:rPr lang="en-GB"/>
              <a:t>Click to edit Master subtitle style</a:t>
            </a:r>
            <a:endParaRPr/>
          </a:p>
        </p:txBody>
      </p:sp>
      <p:sp>
        <p:nvSpPr>
          <p:cNvPr id="38" name="Google Shape;38;p5"/>
          <p:cNvSpPr txBox="1">
            <a:spLocks noGrp="1"/>
          </p:cNvSpPr>
          <p:nvPr>
            <p:ph type="subTitle" idx="3"/>
          </p:nvPr>
        </p:nvSpPr>
        <p:spPr>
          <a:xfrm>
            <a:off x="4877875" y="4247867"/>
            <a:ext cx="2921100" cy="11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39" name="Google Shape;39;p5"/>
          <p:cNvPicPr preferRelativeResize="0"/>
          <p:nvPr/>
        </p:nvPicPr>
        <p:blipFill rotWithShape="1">
          <a:blip r:embed="rId2">
            <a:alphaModFix/>
          </a:blip>
          <a:srcRect r="23383" b="11229"/>
          <a:stretch/>
        </p:blipFill>
        <p:spPr>
          <a:xfrm rot="5400000">
            <a:off x="-1340878" y="4363244"/>
            <a:ext cx="3835631" cy="1153874"/>
          </a:xfrm>
          <a:prstGeom prst="rect">
            <a:avLst/>
          </a:prstGeom>
          <a:noFill/>
          <a:ln>
            <a:noFill/>
          </a:ln>
        </p:spPr>
      </p:pic>
      <p:pic>
        <p:nvPicPr>
          <p:cNvPr id="40" name="Google Shape;40;p5"/>
          <p:cNvPicPr preferRelativeResize="0"/>
          <p:nvPr/>
        </p:nvPicPr>
        <p:blipFill rotWithShape="1">
          <a:blip r:embed="rId2">
            <a:alphaModFix/>
          </a:blip>
          <a:srcRect l="13735" t="49125" r="16437" b="-5740"/>
          <a:stretch/>
        </p:blipFill>
        <p:spPr>
          <a:xfrm rot="5400000" flipH="1">
            <a:off x="6208107" y="1921296"/>
            <a:ext cx="4877667" cy="1026825"/>
          </a:xfrm>
          <a:prstGeom prst="rect">
            <a:avLst/>
          </a:prstGeom>
          <a:noFill/>
          <a:ln>
            <a:noFill/>
          </a:ln>
        </p:spPr>
      </p:pic>
      <p:sp>
        <p:nvSpPr>
          <p:cNvPr id="41" name="Google Shape;41;p5"/>
          <p:cNvSpPr txBox="1">
            <a:spLocks noGrp="1"/>
          </p:cNvSpPr>
          <p:nvPr>
            <p:ph type="title" idx="4"/>
          </p:nvPr>
        </p:nvSpPr>
        <p:spPr>
          <a:xfrm>
            <a:off x="717425" y="430617"/>
            <a:ext cx="7709100" cy="624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solidFill>
                  <a:srgbClr val="000000"/>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GB"/>
              <a:t>Click to edit Master title style</a:t>
            </a:r>
            <a:endParaRPr/>
          </a:p>
        </p:txBody>
      </p:sp>
      <p:pic>
        <p:nvPicPr>
          <p:cNvPr id="42" name="Google Shape;42;p5"/>
          <p:cNvPicPr preferRelativeResize="0"/>
          <p:nvPr/>
        </p:nvPicPr>
        <p:blipFill>
          <a:blip r:embed="rId3">
            <a:alphaModFix/>
          </a:blip>
          <a:stretch>
            <a:fillRect/>
          </a:stretch>
        </p:blipFill>
        <p:spPr>
          <a:xfrm rot="-813584">
            <a:off x="-156981" y="1996193"/>
            <a:ext cx="1467833" cy="2128631"/>
          </a:xfrm>
          <a:prstGeom prst="rect">
            <a:avLst/>
          </a:prstGeom>
          <a:noFill/>
          <a:ln>
            <a:noFill/>
          </a:ln>
        </p:spPr>
      </p:pic>
      <p:pic>
        <p:nvPicPr>
          <p:cNvPr id="43" name="Google Shape;43;p5"/>
          <p:cNvPicPr preferRelativeResize="0"/>
          <p:nvPr/>
        </p:nvPicPr>
        <p:blipFill>
          <a:blip r:embed="rId4">
            <a:alphaModFix/>
          </a:blip>
          <a:stretch>
            <a:fillRect/>
          </a:stretch>
        </p:blipFill>
        <p:spPr>
          <a:xfrm rot="-4933269" flipH="1">
            <a:off x="3035293" y="6147443"/>
            <a:ext cx="2818967" cy="1031720"/>
          </a:xfrm>
          <a:prstGeom prst="rect">
            <a:avLst/>
          </a:prstGeom>
          <a:noFill/>
          <a:ln>
            <a:noFill/>
          </a:ln>
        </p:spPr>
      </p:pic>
      <p:pic>
        <p:nvPicPr>
          <p:cNvPr id="44" name="Google Shape;44;p5"/>
          <p:cNvPicPr preferRelativeResize="0"/>
          <p:nvPr/>
        </p:nvPicPr>
        <p:blipFill>
          <a:blip r:embed="rId3">
            <a:alphaModFix/>
          </a:blip>
          <a:stretch>
            <a:fillRect/>
          </a:stretch>
        </p:blipFill>
        <p:spPr>
          <a:xfrm rot="4525316">
            <a:off x="7041549" y="153597"/>
            <a:ext cx="2203203" cy="1797204"/>
          </a:xfrm>
          <a:prstGeom prst="rect">
            <a:avLst/>
          </a:prstGeom>
          <a:noFill/>
          <a:ln>
            <a:noFill/>
          </a:ln>
        </p:spPr>
      </p:pic>
    </p:spTree>
    <p:extLst>
      <p:ext uri="{BB962C8B-B14F-4D97-AF65-F5344CB8AC3E}">
        <p14:creationId xmlns:p14="http://schemas.microsoft.com/office/powerpoint/2010/main" val="1722589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325"/>
        <p:cNvGrpSpPr/>
        <p:nvPr/>
      </p:nvGrpSpPr>
      <p:grpSpPr>
        <a:xfrm>
          <a:off x="0" y="0"/>
          <a:ext cx="0" cy="0"/>
          <a:chOff x="0" y="0"/>
          <a:chExt cx="0" cy="0"/>
        </a:xfrm>
      </p:grpSpPr>
      <p:sp>
        <p:nvSpPr>
          <p:cNvPr id="326" name="Google Shape;326;p32"/>
          <p:cNvSpPr txBox="1">
            <a:spLocks noGrp="1"/>
          </p:cNvSpPr>
          <p:nvPr>
            <p:ph type="title"/>
          </p:nvPr>
        </p:nvSpPr>
        <p:spPr>
          <a:xfrm>
            <a:off x="720000" y="1228667"/>
            <a:ext cx="3960600" cy="23716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solidFill>
                  <a:srgbClr val="000000"/>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GB"/>
              <a:t>Click to edit Master title style</a:t>
            </a:r>
            <a:endParaRPr/>
          </a:p>
        </p:txBody>
      </p:sp>
      <p:sp>
        <p:nvSpPr>
          <p:cNvPr id="327" name="Google Shape;327;p32"/>
          <p:cNvSpPr txBox="1">
            <a:spLocks noGrp="1"/>
          </p:cNvSpPr>
          <p:nvPr>
            <p:ph type="subTitle" idx="1"/>
          </p:nvPr>
        </p:nvSpPr>
        <p:spPr>
          <a:xfrm>
            <a:off x="722550" y="3853033"/>
            <a:ext cx="6409500" cy="161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328" name="Google Shape;328;p32"/>
          <p:cNvPicPr preferRelativeResize="0"/>
          <p:nvPr/>
        </p:nvPicPr>
        <p:blipFill rotWithShape="1">
          <a:blip r:embed="rId2">
            <a:alphaModFix/>
          </a:blip>
          <a:srcRect b="4333"/>
          <a:stretch/>
        </p:blipFill>
        <p:spPr>
          <a:xfrm rot="10800000" flipH="1">
            <a:off x="5950850" y="2645126"/>
            <a:ext cx="3208898" cy="4231236"/>
          </a:xfrm>
          <a:prstGeom prst="rect">
            <a:avLst/>
          </a:prstGeom>
          <a:noFill/>
          <a:ln>
            <a:noFill/>
          </a:ln>
        </p:spPr>
      </p:pic>
      <p:pic>
        <p:nvPicPr>
          <p:cNvPr id="329" name="Google Shape;329;p32"/>
          <p:cNvPicPr preferRelativeResize="0"/>
          <p:nvPr/>
        </p:nvPicPr>
        <p:blipFill rotWithShape="1">
          <a:blip r:embed="rId3">
            <a:alphaModFix/>
          </a:blip>
          <a:srcRect l="50139" t="44797" b="33837"/>
          <a:stretch/>
        </p:blipFill>
        <p:spPr>
          <a:xfrm rot="5399968">
            <a:off x="-495380" y="495390"/>
            <a:ext cx="1703564" cy="712786"/>
          </a:xfrm>
          <a:prstGeom prst="rect">
            <a:avLst/>
          </a:prstGeom>
          <a:noFill/>
          <a:ln>
            <a:noFill/>
          </a:ln>
        </p:spPr>
      </p:pic>
      <p:pic>
        <p:nvPicPr>
          <p:cNvPr id="330" name="Google Shape;330;p32"/>
          <p:cNvPicPr preferRelativeResize="0"/>
          <p:nvPr/>
        </p:nvPicPr>
        <p:blipFill rotWithShape="1">
          <a:blip r:embed="rId3">
            <a:alphaModFix/>
          </a:blip>
          <a:srcRect l="380" t="-7" r="55385" b="64890"/>
          <a:stretch/>
        </p:blipFill>
        <p:spPr>
          <a:xfrm rot="5399959">
            <a:off x="6853504" y="1056278"/>
            <a:ext cx="1769368" cy="1371612"/>
          </a:xfrm>
          <a:prstGeom prst="rect">
            <a:avLst/>
          </a:prstGeom>
          <a:noFill/>
          <a:ln>
            <a:noFill/>
          </a:ln>
        </p:spPr>
      </p:pic>
    </p:spTree>
    <p:extLst>
      <p:ext uri="{BB962C8B-B14F-4D97-AF65-F5344CB8AC3E}">
        <p14:creationId xmlns:p14="http://schemas.microsoft.com/office/powerpoint/2010/main" val="39223393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31"/>
        <p:cNvGrpSpPr/>
        <p:nvPr/>
      </p:nvGrpSpPr>
      <p:grpSpPr>
        <a:xfrm>
          <a:off x="0" y="0"/>
          <a:ext cx="0" cy="0"/>
          <a:chOff x="0" y="0"/>
          <a:chExt cx="0" cy="0"/>
        </a:xfrm>
      </p:grpSpPr>
      <p:sp>
        <p:nvSpPr>
          <p:cNvPr id="332" name="Google Shape;332;p33"/>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333" name="Google Shape;333;p33"/>
          <p:cNvPicPr preferRelativeResize="0"/>
          <p:nvPr/>
        </p:nvPicPr>
        <p:blipFill rotWithShape="1">
          <a:blip r:embed="rId2">
            <a:alphaModFix/>
          </a:blip>
          <a:srcRect l="65172" t="9526" r="4715"/>
          <a:stretch/>
        </p:blipFill>
        <p:spPr>
          <a:xfrm rot="-5400000" flipH="1">
            <a:off x="7111445" y="-885418"/>
            <a:ext cx="1060736" cy="2831575"/>
          </a:xfrm>
          <a:prstGeom prst="rect">
            <a:avLst/>
          </a:prstGeom>
          <a:noFill/>
          <a:ln>
            <a:noFill/>
          </a:ln>
        </p:spPr>
      </p:pic>
      <p:pic>
        <p:nvPicPr>
          <p:cNvPr id="334" name="Google Shape;334;p33"/>
          <p:cNvPicPr preferRelativeResize="0"/>
          <p:nvPr/>
        </p:nvPicPr>
        <p:blipFill>
          <a:blip r:embed="rId3">
            <a:alphaModFix/>
          </a:blip>
          <a:stretch>
            <a:fillRect/>
          </a:stretch>
        </p:blipFill>
        <p:spPr>
          <a:xfrm rot="-2057653">
            <a:off x="7402034" y="160596"/>
            <a:ext cx="2236608" cy="1455273"/>
          </a:xfrm>
          <a:prstGeom prst="rect">
            <a:avLst/>
          </a:prstGeom>
          <a:noFill/>
          <a:ln>
            <a:noFill/>
          </a:ln>
        </p:spPr>
      </p:pic>
      <p:pic>
        <p:nvPicPr>
          <p:cNvPr id="335" name="Google Shape;335;p33"/>
          <p:cNvPicPr preferRelativeResize="0"/>
          <p:nvPr/>
        </p:nvPicPr>
        <p:blipFill rotWithShape="1">
          <a:blip r:embed="rId2">
            <a:alphaModFix/>
          </a:blip>
          <a:srcRect l="24405" t="5232" r="49276" b="79854"/>
          <a:stretch/>
        </p:blipFill>
        <p:spPr>
          <a:xfrm rot="750942" flipH="1">
            <a:off x="7546589" y="3776644"/>
            <a:ext cx="1319725" cy="1181097"/>
          </a:xfrm>
          <a:prstGeom prst="rect">
            <a:avLst/>
          </a:prstGeom>
          <a:noFill/>
          <a:ln>
            <a:noFill/>
          </a:ln>
        </p:spPr>
      </p:pic>
    </p:spTree>
    <p:extLst>
      <p:ext uri="{BB962C8B-B14F-4D97-AF65-F5344CB8AC3E}">
        <p14:creationId xmlns:p14="http://schemas.microsoft.com/office/powerpoint/2010/main" val="2363009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6"/>
        <p:cNvGrpSpPr/>
        <p:nvPr/>
      </p:nvGrpSpPr>
      <p:grpSpPr>
        <a:xfrm>
          <a:off x="0" y="0"/>
          <a:ext cx="0" cy="0"/>
          <a:chOff x="0" y="0"/>
          <a:chExt cx="0" cy="0"/>
        </a:xfrm>
      </p:grpSpPr>
      <p:sp>
        <p:nvSpPr>
          <p:cNvPr id="337" name="Google Shape;337;p34"/>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338" name="Google Shape;338;p34"/>
          <p:cNvPicPr preferRelativeResize="0"/>
          <p:nvPr/>
        </p:nvPicPr>
        <p:blipFill rotWithShape="1">
          <a:blip r:embed="rId2">
            <a:alphaModFix/>
          </a:blip>
          <a:srcRect l="33936" t="44797"/>
          <a:stretch/>
        </p:blipFill>
        <p:spPr>
          <a:xfrm rot="-7209390" flipH="1">
            <a:off x="20025" y="4831662"/>
            <a:ext cx="1181213" cy="963804"/>
          </a:xfrm>
          <a:prstGeom prst="rect">
            <a:avLst/>
          </a:prstGeom>
          <a:noFill/>
          <a:ln>
            <a:noFill/>
          </a:ln>
        </p:spPr>
      </p:pic>
      <p:pic>
        <p:nvPicPr>
          <p:cNvPr id="339" name="Google Shape;339;p34"/>
          <p:cNvPicPr preferRelativeResize="0"/>
          <p:nvPr/>
        </p:nvPicPr>
        <p:blipFill rotWithShape="1">
          <a:blip r:embed="rId3">
            <a:alphaModFix/>
          </a:blip>
          <a:srcRect l="13389" r="66347" b="11229"/>
          <a:stretch/>
        </p:blipFill>
        <p:spPr>
          <a:xfrm rot="-5400000" flipH="1">
            <a:off x="8060420" y="5795414"/>
            <a:ext cx="1014436" cy="1153874"/>
          </a:xfrm>
          <a:prstGeom prst="rect">
            <a:avLst/>
          </a:prstGeom>
          <a:noFill/>
          <a:ln>
            <a:noFill/>
          </a:ln>
        </p:spPr>
      </p:pic>
      <p:pic>
        <p:nvPicPr>
          <p:cNvPr id="340" name="Google Shape;340;p34"/>
          <p:cNvPicPr preferRelativeResize="0"/>
          <p:nvPr/>
        </p:nvPicPr>
        <p:blipFill rotWithShape="1">
          <a:blip r:embed="rId3">
            <a:alphaModFix/>
          </a:blip>
          <a:srcRect l="13736" t="49125" r="47903" b="-5740"/>
          <a:stretch/>
        </p:blipFill>
        <p:spPr>
          <a:xfrm>
            <a:off x="7134930" y="1"/>
            <a:ext cx="2009651" cy="1369100"/>
          </a:xfrm>
          <a:prstGeom prst="rect">
            <a:avLst/>
          </a:prstGeom>
          <a:noFill/>
          <a:ln>
            <a:noFill/>
          </a:ln>
        </p:spPr>
      </p:pic>
      <p:pic>
        <p:nvPicPr>
          <p:cNvPr id="341" name="Google Shape;341;p34"/>
          <p:cNvPicPr preferRelativeResize="0"/>
          <p:nvPr/>
        </p:nvPicPr>
        <p:blipFill>
          <a:blip r:embed="rId4">
            <a:alphaModFix/>
          </a:blip>
          <a:stretch>
            <a:fillRect/>
          </a:stretch>
        </p:blipFill>
        <p:spPr>
          <a:xfrm rot="-3597122" flipH="1">
            <a:off x="-1074272" y="4401658"/>
            <a:ext cx="2661741" cy="974181"/>
          </a:xfrm>
          <a:prstGeom prst="rect">
            <a:avLst/>
          </a:prstGeom>
          <a:noFill/>
          <a:ln>
            <a:noFill/>
          </a:ln>
        </p:spPr>
      </p:pic>
      <p:pic>
        <p:nvPicPr>
          <p:cNvPr id="342" name="Google Shape;342;p34"/>
          <p:cNvPicPr preferRelativeResize="0"/>
          <p:nvPr/>
        </p:nvPicPr>
        <p:blipFill>
          <a:blip r:embed="rId5">
            <a:alphaModFix/>
          </a:blip>
          <a:stretch>
            <a:fillRect/>
          </a:stretch>
        </p:blipFill>
        <p:spPr>
          <a:xfrm rot="874678" flipH="1">
            <a:off x="7409568" y="-811652"/>
            <a:ext cx="1800766" cy="2611411"/>
          </a:xfrm>
          <a:prstGeom prst="rect">
            <a:avLst/>
          </a:prstGeom>
          <a:noFill/>
          <a:ln>
            <a:noFill/>
          </a:ln>
        </p:spPr>
      </p:pic>
    </p:spTree>
    <p:extLst>
      <p:ext uri="{BB962C8B-B14F-4D97-AF65-F5344CB8AC3E}">
        <p14:creationId xmlns:p14="http://schemas.microsoft.com/office/powerpoint/2010/main" val="7564210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43"/>
        <p:cNvGrpSpPr/>
        <p:nvPr/>
      </p:nvGrpSpPr>
      <p:grpSpPr>
        <a:xfrm>
          <a:off x="0" y="0"/>
          <a:ext cx="0" cy="0"/>
          <a:chOff x="0" y="0"/>
          <a:chExt cx="0" cy="0"/>
        </a:xfrm>
      </p:grpSpPr>
      <p:sp>
        <p:nvSpPr>
          <p:cNvPr id="344" name="Google Shape;344;p35"/>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345" name="Google Shape;345;p35"/>
          <p:cNvPicPr preferRelativeResize="0"/>
          <p:nvPr/>
        </p:nvPicPr>
        <p:blipFill rotWithShape="1">
          <a:blip r:embed="rId2">
            <a:alphaModFix/>
          </a:blip>
          <a:srcRect l="33937" t="44796" r="31934" b="24878"/>
          <a:stretch/>
        </p:blipFill>
        <p:spPr>
          <a:xfrm rot="45" flipH="1">
            <a:off x="2" y="5490808"/>
            <a:ext cx="894148" cy="1379253"/>
          </a:xfrm>
          <a:prstGeom prst="rect">
            <a:avLst/>
          </a:prstGeom>
          <a:noFill/>
          <a:ln>
            <a:noFill/>
          </a:ln>
        </p:spPr>
      </p:pic>
      <p:pic>
        <p:nvPicPr>
          <p:cNvPr id="346" name="Google Shape;346;p35"/>
          <p:cNvPicPr preferRelativeResize="0"/>
          <p:nvPr/>
        </p:nvPicPr>
        <p:blipFill rotWithShape="1">
          <a:blip r:embed="rId3">
            <a:alphaModFix/>
          </a:blip>
          <a:srcRect l="67501" t="9526" r="4717"/>
          <a:stretch/>
        </p:blipFill>
        <p:spPr>
          <a:xfrm rot="5400000">
            <a:off x="6672075" y="-1118865"/>
            <a:ext cx="1179501" cy="3412700"/>
          </a:xfrm>
          <a:prstGeom prst="rect">
            <a:avLst/>
          </a:prstGeom>
          <a:noFill/>
          <a:ln>
            <a:noFill/>
          </a:ln>
        </p:spPr>
      </p:pic>
      <p:pic>
        <p:nvPicPr>
          <p:cNvPr id="347" name="Google Shape;347;p35"/>
          <p:cNvPicPr preferRelativeResize="0"/>
          <p:nvPr/>
        </p:nvPicPr>
        <p:blipFill>
          <a:blip r:embed="rId4">
            <a:alphaModFix/>
          </a:blip>
          <a:stretch>
            <a:fillRect/>
          </a:stretch>
        </p:blipFill>
        <p:spPr>
          <a:xfrm rot="9908173" flipH="1">
            <a:off x="-624395" y="4726054"/>
            <a:ext cx="1625004" cy="2356553"/>
          </a:xfrm>
          <a:prstGeom prst="rect">
            <a:avLst/>
          </a:prstGeom>
          <a:noFill/>
          <a:ln>
            <a:noFill/>
          </a:ln>
        </p:spPr>
      </p:pic>
      <p:pic>
        <p:nvPicPr>
          <p:cNvPr id="348" name="Google Shape;348;p35"/>
          <p:cNvPicPr preferRelativeResize="0"/>
          <p:nvPr/>
        </p:nvPicPr>
        <p:blipFill>
          <a:blip r:embed="rId4">
            <a:alphaModFix/>
          </a:blip>
          <a:stretch>
            <a:fillRect/>
          </a:stretch>
        </p:blipFill>
        <p:spPr>
          <a:xfrm rot="-4410578" flipH="1">
            <a:off x="6178485" y="-379478"/>
            <a:ext cx="2166672" cy="1767415"/>
          </a:xfrm>
          <a:prstGeom prst="rect">
            <a:avLst/>
          </a:prstGeom>
          <a:noFill/>
          <a:ln>
            <a:noFill/>
          </a:ln>
        </p:spPr>
      </p:pic>
    </p:spTree>
    <p:extLst>
      <p:ext uri="{BB962C8B-B14F-4D97-AF65-F5344CB8AC3E}">
        <p14:creationId xmlns:p14="http://schemas.microsoft.com/office/powerpoint/2010/main" val="42807842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351" name="Google Shape;351;p36"/>
          <p:cNvPicPr preferRelativeResize="0"/>
          <p:nvPr/>
        </p:nvPicPr>
        <p:blipFill rotWithShape="1">
          <a:blip r:embed="rId2">
            <a:alphaModFix/>
          </a:blip>
          <a:srcRect l="33937" t="44796" r="31934" b="24878"/>
          <a:stretch/>
        </p:blipFill>
        <p:spPr>
          <a:xfrm rot="-10799955" flipH="1">
            <a:off x="8259939" y="-13885"/>
            <a:ext cx="894148" cy="1379253"/>
          </a:xfrm>
          <a:prstGeom prst="rect">
            <a:avLst/>
          </a:prstGeom>
          <a:noFill/>
          <a:ln>
            <a:noFill/>
          </a:ln>
        </p:spPr>
      </p:pic>
      <p:pic>
        <p:nvPicPr>
          <p:cNvPr id="352" name="Google Shape;352;p36"/>
          <p:cNvPicPr preferRelativeResize="0"/>
          <p:nvPr/>
        </p:nvPicPr>
        <p:blipFill>
          <a:blip r:embed="rId3">
            <a:alphaModFix/>
          </a:blip>
          <a:stretch>
            <a:fillRect/>
          </a:stretch>
        </p:blipFill>
        <p:spPr>
          <a:xfrm rot="-891827" flipH="1">
            <a:off x="7794180" y="224572"/>
            <a:ext cx="1625004" cy="2356553"/>
          </a:xfrm>
          <a:prstGeom prst="rect">
            <a:avLst/>
          </a:prstGeom>
          <a:noFill/>
          <a:ln>
            <a:noFill/>
          </a:ln>
        </p:spPr>
      </p:pic>
      <p:pic>
        <p:nvPicPr>
          <p:cNvPr id="353" name="Google Shape;353;p36"/>
          <p:cNvPicPr preferRelativeResize="0"/>
          <p:nvPr/>
        </p:nvPicPr>
        <p:blipFill rotWithShape="1">
          <a:blip r:embed="rId2">
            <a:alphaModFix/>
          </a:blip>
          <a:srcRect l="73188" t="44797"/>
          <a:stretch/>
        </p:blipFill>
        <p:spPr>
          <a:xfrm rot="-10799962" flipH="1">
            <a:off x="-2" y="3261036"/>
            <a:ext cx="702474" cy="2510691"/>
          </a:xfrm>
          <a:prstGeom prst="rect">
            <a:avLst/>
          </a:prstGeom>
          <a:noFill/>
          <a:ln>
            <a:noFill/>
          </a:ln>
        </p:spPr>
      </p:pic>
      <p:pic>
        <p:nvPicPr>
          <p:cNvPr id="354" name="Google Shape;354;p36"/>
          <p:cNvPicPr preferRelativeResize="0"/>
          <p:nvPr/>
        </p:nvPicPr>
        <p:blipFill>
          <a:blip r:embed="rId3">
            <a:alphaModFix/>
          </a:blip>
          <a:stretch>
            <a:fillRect/>
          </a:stretch>
        </p:blipFill>
        <p:spPr>
          <a:xfrm rot="-8661473" flipH="1">
            <a:off x="-922153" y="1556665"/>
            <a:ext cx="1888572" cy="2738763"/>
          </a:xfrm>
          <a:prstGeom prst="rect">
            <a:avLst/>
          </a:prstGeom>
          <a:noFill/>
          <a:ln>
            <a:noFill/>
          </a:ln>
        </p:spPr>
      </p:pic>
    </p:spTree>
    <p:extLst>
      <p:ext uri="{BB962C8B-B14F-4D97-AF65-F5344CB8AC3E}">
        <p14:creationId xmlns:p14="http://schemas.microsoft.com/office/powerpoint/2010/main" val="20695655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55"/>
        <p:cNvGrpSpPr/>
        <p:nvPr/>
      </p:nvGrpSpPr>
      <p:grpSpPr>
        <a:xfrm>
          <a:off x="0" y="0"/>
          <a:ext cx="0" cy="0"/>
          <a:chOff x="0" y="0"/>
          <a:chExt cx="0" cy="0"/>
        </a:xfrm>
      </p:grpSpPr>
      <p:sp>
        <p:nvSpPr>
          <p:cNvPr id="356" name="Google Shape;356;p37"/>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357" name="Google Shape;357;p37"/>
          <p:cNvPicPr preferRelativeResize="0"/>
          <p:nvPr/>
        </p:nvPicPr>
        <p:blipFill rotWithShape="1">
          <a:blip r:embed="rId2">
            <a:alphaModFix/>
          </a:blip>
          <a:srcRect l="77527" t="44797"/>
          <a:stretch/>
        </p:blipFill>
        <p:spPr>
          <a:xfrm rot="-5400043">
            <a:off x="5028444" y="4744137"/>
            <a:ext cx="1243567" cy="2982892"/>
          </a:xfrm>
          <a:prstGeom prst="rect">
            <a:avLst/>
          </a:prstGeom>
          <a:noFill/>
          <a:ln>
            <a:noFill/>
          </a:ln>
        </p:spPr>
      </p:pic>
      <p:pic>
        <p:nvPicPr>
          <p:cNvPr id="358" name="Google Shape;358;p37"/>
          <p:cNvPicPr preferRelativeResize="0"/>
          <p:nvPr/>
        </p:nvPicPr>
        <p:blipFill rotWithShape="1">
          <a:blip r:embed="rId2">
            <a:alphaModFix/>
          </a:blip>
          <a:srcRect l="84888" t="44797"/>
          <a:stretch/>
        </p:blipFill>
        <p:spPr>
          <a:xfrm rot="39" flipH="1">
            <a:off x="8450952" y="1932341"/>
            <a:ext cx="693048" cy="4394988"/>
          </a:xfrm>
          <a:prstGeom prst="rect">
            <a:avLst/>
          </a:prstGeom>
          <a:noFill/>
          <a:ln>
            <a:noFill/>
          </a:ln>
        </p:spPr>
      </p:pic>
      <p:pic>
        <p:nvPicPr>
          <p:cNvPr id="359" name="Google Shape;359;p37"/>
          <p:cNvPicPr preferRelativeResize="0"/>
          <p:nvPr/>
        </p:nvPicPr>
        <p:blipFill>
          <a:blip r:embed="rId3">
            <a:alphaModFix/>
          </a:blip>
          <a:stretch>
            <a:fillRect/>
          </a:stretch>
        </p:blipFill>
        <p:spPr>
          <a:xfrm rot="-5400008">
            <a:off x="4629207" y="5277783"/>
            <a:ext cx="2842865" cy="2318971"/>
          </a:xfrm>
          <a:prstGeom prst="rect">
            <a:avLst/>
          </a:prstGeom>
          <a:noFill/>
          <a:ln>
            <a:noFill/>
          </a:ln>
        </p:spPr>
      </p:pic>
      <p:pic>
        <p:nvPicPr>
          <p:cNvPr id="360" name="Google Shape;360;p37"/>
          <p:cNvPicPr preferRelativeResize="0"/>
          <p:nvPr/>
        </p:nvPicPr>
        <p:blipFill>
          <a:blip r:embed="rId4">
            <a:alphaModFix/>
          </a:blip>
          <a:stretch>
            <a:fillRect/>
          </a:stretch>
        </p:blipFill>
        <p:spPr>
          <a:xfrm rot="2552443">
            <a:off x="6996476" y="3674708"/>
            <a:ext cx="2746150" cy="1786821"/>
          </a:xfrm>
          <a:prstGeom prst="rect">
            <a:avLst/>
          </a:prstGeom>
          <a:noFill/>
          <a:ln>
            <a:noFill/>
          </a:ln>
        </p:spPr>
      </p:pic>
      <p:pic>
        <p:nvPicPr>
          <p:cNvPr id="361" name="Google Shape;361;p37"/>
          <p:cNvPicPr preferRelativeResize="0"/>
          <p:nvPr/>
        </p:nvPicPr>
        <p:blipFill rotWithShape="1">
          <a:blip r:embed="rId2">
            <a:alphaModFix/>
          </a:blip>
          <a:srcRect l="-1013" t="666" r="53417" b="63515"/>
          <a:stretch/>
        </p:blipFill>
        <p:spPr>
          <a:xfrm rot="-5400023">
            <a:off x="543866" y="5793116"/>
            <a:ext cx="797899" cy="586322"/>
          </a:xfrm>
          <a:prstGeom prst="rect">
            <a:avLst/>
          </a:prstGeom>
          <a:noFill/>
          <a:ln>
            <a:noFill/>
          </a:ln>
        </p:spPr>
      </p:pic>
      <p:pic>
        <p:nvPicPr>
          <p:cNvPr id="362" name="Google Shape;362;p37"/>
          <p:cNvPicPr preferRelativeResize="0"/>
          <p:nvPr/>
        </p:nvPicPr>
        <p:blipFill rotWithShape="1">
          <a:blip r:embed="rId2">
            <a:alphaModFix/>
          </a:blip>
          <a:srcRect l="-1013" t="666" r="53417" b="63515"/>
          <a:stretch/>
        </p:blipFill>
        <p:spPr>
          <a:xfrm rot="-553084">
            <a:off x="1261560" y="6054294"/>
            <a:ext cx="263259" cy="343911"/>
          </a:xfrm>
          <a:prstGeom prst="rect">
            <a:avLst/>
          </a:prstGeom>
          <a:noFill/>
          <a:ln>
            <a:noFill/>
          </a:ln>
        </p:spPr>
      </p:pic>
    </p:spTree>
    <p:extLst>
      <p:ext uri="{BB962C8B-B14F-4D97-AF65-F5344CB8AC3E}">
        <p14:creationId xmlns:p14="http://schemas.microsoft.com/office/powerpoint/2010/main" val="10814542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363"/>
        <p:cNvGrpSpPr/>
        <p:nvPr/>
      </p:nvGrpSpPr>
      <p:grpSpPr>
        <a:xfrm>
          <a:off x="0" y="0"/>
          <a:ext cx="0" cy="0"/>
          <a:chOff x="0" y="0"/>
          <a:chExt cx="0" cy="0"/>
        </a:xfrm>
      </p:grpSpPr>
      <p:sp>
        <p:nvSpPr>
          <p:cNvPr id="364" name="Google Shape;364;p38"/>
          <p:cNvSpPr txBox="1">
            <a:spLocks noGrp="1"/>
          </p:cNvSpPr>
          <p:nvPr>
            <p:ph type="title"/>
          </p:nvPr>
        </p:nvSpPr>
        <p:spPr>
          <a:xfrm>
            <a:off x="717425" y="430644"/>
            <a:ext cx="7709100" cy="104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365" name="Google Shape;365;p38"/>
          <p:cNvPicPr preferRelativeResize="0"/>
          <p:nvPr/>
        </p:nvPicPr>
        <p:blipFill rotWithShape="1">
          <a:blip r:embed="rId2">
            <a:alphaModFix/>
          </a:blip>
          <a:srcRect l="62657" t="44797"/>
          <a:stretch/>
        </p:blipFill>
        <p:spPr>
          <a:xfrm rot="-10799959" flipH="1">
            <a:off x="-23382" y="4252251"/>
            <a:ext cx="978375" cy="2510684"/>
          </a:xfrm>
          <a:prstGeom prst="rect">
            <a:avLst/>
          </a:prstGeom>
          <a:noFill/>
          <a:ln>
            <a:noFill/>
          </a:ln>
        </p:spPr>
      </p:pic>
      <p:pic>
        <p:nvPicPr>
          <p:cNvPr id="366" name="Google Shape;366;p38"/>
          <p:cNvPicPr preferRelativeResize="0"/>
          <p:nvPr/>
        </p:nvPicPr>
        <p:blipFill>
          <a:blip r:embed="rId3">
            <a:alphaModFix/>
          </a:blip>
          <a:stretch>
            <a:fillRect/>
          </a:stretch>
        </p:blipFill>
        <p:spPr>
          <a:xfrm rot="-8661473" flipH="1">
            <a:off x="-836428" y="3590899"/>
            <a:ext cx="1888572" cy="2738763"/>
          </a:xfrm>
          <a:prstGeom prst="rect">
            <a:avLst/>
          </a:prstGeom>
          <a:noFill/>
          <a:ln>
            <a:noFill/>
          </a:ln>
        </p:spPr>
      </p:pic>
      <p:pic>
        <p:nvPicPr>
          <p:cNvPr id="367" name="Google Shape;367;p38"/>
          <p:cNvPicPr preferRelativeResize="0"/>
          <p:nvPr/>
        </p:nvPicPr>
        <p:blipFill rotWithShape="1">
          <a:blip r:embed="rId2">
            <a:alphaModFix/>
          </a:blip>
          <a:srcRect l="991" t="77" r="47639" b="81395"/>
          <a:stretch/>
        </p:blipFill>
        <p:spPr>
          <a:xfrm rot="-5399971" flipH="1">
            <a:off x="7464145" y="1338358"/>
            <a:ext cx="2485041" cy="875126"/>
          </a:xfrm>
          <a:prstGeom prst="rect">
            <a:avLst/>
          </a:prstGeom>
          <a:noFill/>
          <a:ln>
            <a:noFill/>
          </a:ln>
        </p:spPr>
      </p:pic>
      <p:pic>
        <p:nvPicPr>
          <p:cNvPr id="368" name="Google Shape;368;p38"/>
          <p:cNvPicPr preferRelativeResize="0"/>
          <p:nvPr/>
        </p:nvPicPr>
        <p:blipFill>
          <a:blip r:embed="rId4">
            <a:alphaModFix/>
          </a:blip>
          <a:stretch>
            <a:fillRect/>
          </a:stretch>
        </p:blipFill>
        <p:spPr>
          <a:xfrm rot="-9124933" flipH="1">
            <a:off x="7135352" y="958712"/>
            <a:ext cx="2720523" cy="1770145"/>
          </a:xfrm>
          <a:prstGeom prst="rect">
            <a:avLst/>
          </a:prstGeom>
          <a:noFill/>
          <a:ln>
            <a:noFill/>
          </a:ln>
        </p:spPr>
      </p:pic>
    </p:spTree>
    <p:extLst>
      <p:ext uri="{BB962C8B-B14F-4D97-AF65-F5344CB8AC3E}">
        <p14:creationId xmlns:p14="http://schemas.microsoft.com/office/powerpoint/2010/main" val="13085227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720000" y="209500"/>
            <a:ext cx="3682800" cy="19272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8800">
                <a:solidFill>
                  <a:srgbClr val="000000"/>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GB"/>
              <a:t>Click to edit Master title style</a:t>
            </a:r>
            <a:endParaRPr/>
          </a:p>
        </p:txBody>
      </p:sp>
      <p:sp>
        <p:nvSpPr>
          <p:cNvPr id="371" name="Google Shape;371;p39"/>
          <p:cNvSpPr txBox="1">
            <a:spLocks noGrp="1"/>
          </p:cNvSpPr>
          <p:nvPr>
            <p:ph type="subTitle" idx="1"/>
          </p:nvPr>
        </p:nvSpPr>
        <p:spPr>
          <a:xfrm>
            <a:off x="722371" y="2269817"/>
            <a:ext cx="3682800" cy="14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372" name="Google Shape;372;p39"/>
          <p:cNvPicPr preferRelativeResize="0"/>
          <p:nvPr/>
        </p:nvPicPr>
        <p:blipFill rotWithShape="1">
          <a:blip r:embed="rId2">
            <a:alphaModFix/>
          </a:blip>
          <a:srcRect l="33936" t="44797"/>
          <a:stretch/>
        </p:blipFill>
        <p:spPr>
          <a:xfrm rot="-3590578">
            <a:off x="4241964" y="2682783"/>
            <a:ext cx="660077" cy="538591"/>
          </a:xfrm>
          <a:prstGeom prst="rect">
            <a:avLst/>
          </a:prstGeom>
          <a:noFill/>
          <a:ln>
            <a:noFill/>
          </a:ln>
        </p:spPr>
      </p:pic>
      <p:pic>
        <p:nvPicPr>
          <p:cNvPr id="373" name="Google Shape;373;p39"/>
          <p:cNvPicPr preferRelativeResize="0"/>
          <p:nvPr/>
        </p:nvPicPr>
        <p:blipFill rotWithShape="1">
          <a:blip r:embed="rId3">
            <a:alphaModFix/>
          </a:blip>
          <a:srcRect l="82616"/>
          <a:stretch/>
        </p:blipFill>
        <p:spPr>
          <a:xfrm rot="5400000" flipH="1">
            <a:off x="4744671" y="4835270"/>
            <a:ext cx="725535" cy="3319926"/>
          </a:xfrm>
          <a:prstGeom prst="rect">
            <a:avLst/>
          </a:prstGeom>
          <a:noFill/>
          <a:ln>
            <a:noFill/>
          </a:ln>
        </p:spPr>
      </p:pic>
      <p:pic>
        <p:nvPicPr>
          <p:cNvPr id="374" name="Google Shape;374;p39"/>
          <p:cNvPicPr preferRelativeResize="0"/>
          <p:nvPr/>
        </p:nvPicPr>
        <p:blipFill rotWithShape="1">
          <a:blip r:embed="rId4">
            <a:alphaModFix/>
          </a:blip>
          <a:srcRect l="73659" t="27039" r="4716"/>
          <a:stretch/>
        </p:blipFill>
        <p:spPr>
          <a:xfrm rot="-5400000" flipH="1">
            <a:off x="5017363" y="-925573"/>
            <a:ext cx="918064" cy="2752148"/>
          </a:xfrm>
          <a:prstGeom prst="rect">
            <a:avLst/>
          </a:prstGeom>
          <a:noFill/>
          <a:ln>
            <a:noFill/>
          </a:ln>
        </p:spPr>
      </p:pic>
      <p:pic>
        <p:nvPicPr>
          <p:cNvPr id="375" name="Google Shape;375;p39"/>
          <p:cNvPicPr preferRelativeResize="0"/>
          <p:nvPr/>
        </p:nvPicPr>
        <p:blipFill>
          <a:blip r:embed="rId5">
            <a:alphaModFix/>
          </a:blip>
          <a:stretch>
            <a:fillRect/>
          </a:stretch>
        </p:blipFill>
        <p:spPr>
          <a:xfrm rot="-3104594" flipH="1">
            <a:off x="3430307" y="136673"/>
            <a:ext cx="2166672" cy="1767416"/>
          </a:xfrm>
          <a:prstGeom prst="rect">
            <a:avLst/>
          </a:prstGeom>
          <a:noFill/>
          <a:ln>
            <a:noFill/>
          </a:ln>
        </p:spPr>
      </p:pic>
      <p:pic>
        <p:nvPicPr>
          <p:cNvPr id="376" name="Google Shape;376;p39"/>
          <p:cNvPicPr preferRelativeResize="0"/>
          <p:nvPr/>
        </p:nvPicPr>
        <p:blipFill rotWithShape="1">
          <a:blip r:embed="rId2">
            <a:alphaModFix/>
          </a:blip>
          <a:srcRect l="33936" t="44797"/>
          <a:stretch/>
        </p:blipFill>
        <p:spPr>
          <a:xfrm rot="-3590500">
            <a:off x="4048940" y="3371183"/>
            <a:ext cx="289401" cy="236139"/>
          </a:xfrm>
          <a:prstGeom prst="rect">
            <a:avLst/>
          </a:prstGeom>
          <a:noFill/>
          <a:ln>
            <a:noFill/>
          </a:ln>
        </p:spPr>
      </p:pic>
      <p:sp>
        <p:nvSpPr>
          <p:cNvPr id="377" name="Google Shape;377;p39"/>
          <p:cNvSpPr txBox="1"/>
          <p:nvPr/>
        </p:nvSpPr>
        <p:spPr>
          <a:xfrm>
            <a:off x="720000" y="4968789"/>
            <a:ext cx="3726600" cy="82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b="1">
                <a:solidFill>
                  <a:schemeClr val="dk1"/>
                </a:solidFill>
                <a:latin typeface="Be Vietnam"/>
                <a:ea typeface="Be Vietnam"/>
                <a:cs typeface="Be Vietnam"/>
                <a:sym typeface="Be Vietnam"/>
              </a:rPr>
              <a:t>CREDITS:</a:t>
            </a:r>
            <a:r>
              <a:rPr lang="en" sz="1200">
                <a:solidFill>
                  <a:schemeClr val="dk1"/>
                </a:solidFill>
                <a:latin typeface="Be Vietnam"/>
                <a:ea typeface="Be Vietnam"/>
                <a:cs typeface="Be Vietnam"/>
                <a:sym typeface="Be Vietnam"/>
              </a:rPr>
              <a:t> This presentation template was created by </a:t>
            </a:r>
            <a:r>
              <a:rPr lang="en" sz="1200" b="1">
                <a:solidFill>
                  <a:schemeClr val="dk1"/>
                </a:solidFill>
                <a:uFill>
                  <a:noFill/>
                </a:uFill>
                <a:latin typeface="Be Vietnam"/>
                <a:ea typeface="Be Vietnam"/>
                <a:cs typeface="Be Vietnam"/>
                <a:sym typeface="Be Vietnam"/>
                <a:hlinkClick r:id="rId6">
                  <a:extLst>
                    <a:ext uri="{A12FA001-AC4F-418D-AE19-62706E023703}">
                      <ahyp:hlinkClr xmlns:ahyp="http://schemas.microsoft.com/office/drawing/2018/hyperlinkcolor" val="tx"/>
                    </a:ext>
                  </a:extLst>
                </a:hlinkClick>
              </a:rPr>
              <a:t>Slidesgo</a:t>
            </a:r>
            <a:r>
              <a:rPr lang="en" sz="1200">
                <a:solidFill>
                  <a:schemeClr val="dk1"/>
                </a:solidFill>
                <a:latin typeface="Be Vietnam"/>
                <a:ea typeface="Be Vietnam"/>
                <a:cs typeface="Be Vietnam"/>
                <a:sym typeface="Be Vietnam"/>
              </a:rPr>
              <a:t>, including icons by </a:t>
            </a:r>
            <a:r>
              <a:rPr lang="en" sz="1200" b="1">
                <a:solidFill>
                  <a:schemeClr val="dk1"/>
                </a:solidFill>
                <a:uFill>
                  <a:noFill/>
                </a:uFill>
                <a:latin typeface="Be Vietnam"/>
                <a:ea typeface="Be Vietnam"/>
                <a:cs typeface="Be Vietnam"/>
                <a:sym typeface="Be Vietnam"/>
                <a:hlinkClick r:id="rId7">
                  <a:extLst>
                    <a:ext uri="{A12FA001-AC4F-418D-AE19-62706E023703}">
                      <ahyp:hlinkClr xmlns:ahyp="http://schemas.microsoft.com/office/drawing/2018/hyperlinkcolor" val="tx"/>
                    </a:ext>
                  </a:extLst>
                </a:hlinkClick>
              </a:rPr>
              <a:t>Flaticon</a:t>
            </a:r>
            <a:r>
              <a:rPr lang="en" sz="1200" b="1">
                <a:solidFill>
                  <a:schemeClr val="dk1"/>
                </a:solidFill>
                <a:latin typeface="Be Vietnam"/>
                <a:ea typeface="Be Vietnam"/>
                <a:cs typeface="Be Vietnam"/>
                <a:sym typeface="Be Vietnam"/>
              </a:rPr>
              <a:t> </a:t>
            </a:r>
            <a:r>
              <a:rPr lang="en" sz="1200">
                <a:solidFill>
                  <a:schemeClr val="dk1"/>
                </a:solidFill>
                <a:latin typeface="Be Vietnam"/>
                <a:ea typeface="Be Vietnam"/>
                <a:cs typeface="Be Vietnam"/>
                <a:sym typeface="Be Vietnam"/>
              </a:rPr>
              <a:t>and infographics &amp; images by </a:t>
            </a:r>
            <a:r>
              <a:rPr lang="en" sz="1200" b="1">
                <a:solidFill>
                  <a:schemeClr val="dk1"/>
                </a:solidFill>
                <a:uFill>
                  <a:noFill/>
                </a:uFill>
                <a:latin typeface="Be Vietnam"/>
                <a:ea typeface="Be Vietnam"/>
                <a:cs typeface="Be Vietnam"/>
                <a:sym typeface="Be Vietnam"/>
                <a:hlinkClick r:id="rId8">
                  <a:extLst>
                    <a:ext uri="{A12FA001-AC4F-418D-AE19-62706E023703}">
                      <ahyp:hlinkClr xmlns:ahyp="http://schemas.microsoft.com/office/drawing/2018/hyperlinkcolor" val="tx"/>
                    </a:ext>
                  </a:extLst>
                </a:hlinkClick>
              </a:rPr>
              <a:t>Freepik</a:t>
            </a:r>
            <a:endParaRPr sz="1200" b="1">
              <a:solidFill>
                <a:schemeClr val="dk1"/>
              </a:solidFill>
              <a:latin typeface="Be Vietnam"/>
              <a:ea typeface="Be Vietnam"/>
              <a:cs typeface="Be Vietnam"/>
              <a:sym typeface="Be Vietnam"/>
            </a:endParaRPr>
          </a:p>
        </p:txBody>
      </p:sp>
    </p:spTree>
    <p:extLst>
      <p:ext uri="{BB962C8B-B14F-4D97-AF65-F5344CB8AC3E}">
        <p14:creationId xmlns:p14="http://schemas.microsoft.com/office/powerpoint/2010/main" val="21800405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78"/>
        <p:cNvGrpSpPr/>
        <p:nvPr/>
      </p:nvGrpSpPr>
      <p:grpSpPr>
        <a:xfrm>
          <a:off x="0" y="0"/>
          <a:ext cx="0" cy="0"/>
          <a:chOff x="0" y="0"/>
          <a:chExt cx="0" cy="0"/>
        </a:xfrm>
      </p:grpSpPr>
      <p:pic>
        <p:nvPicPr>
          <p:cNvPr id="379" name="Google Shape;379;p40"/>
          <p:cNvPicPr preferRelativeResize="0"/>
          <p:nvPr/>
        </p:nvPicPr>
        <p:blipFill rotWithShape="1">
          <a:blip r:embed="rId2">
            <a:alphaModFix/>
          </a:blip>
          <a:srcRect r="23383" b="11229"/>
          <a:stretch/>
        </p:blipFill>
        <p:spPr>
          <a:xfrm rot="10800000" flipH="1">
            <a:off x="6267277" y="16"/>
            <a:ext cx="2876723" cy="1538499"/>
          </a:xfrm>
          <a:prstGeom prst="rect">
            <a:avLst/>
          </a:prstGeom>
          <a:noFill/>
          <a:ln>
            <a:noFill/>
          </a:ln>
        </p:spPr>
      </p:pic>
      <p:pic>
        <p:nvPicPr>
          <p:cNvPr id="380" name="Google Shape;380;p40"/>
          <p:cNvPicPr preferRelativeResize="0"/>
          <p:nvPr/>
        </p:nvPicPr>
        <p:blipFill rotWithShape="1">
          <a:blip r:embed="rId2">
            <a:alphaModFix/>
          </a:blip>
          <a:srcRect l="13735" t="49125" r="16437" b="-5740"/>
          <a:stretch/>
        </p:blipFill>
        <p:spPr>
          <a:xfrm rot="10800000">
            <a:off x="-3" y="5488891"/>
            <a:ext cx="3658250" cy="1369100"/>
          </a:xfrm>
          <a:prstGeom prst="rect">
            <a:avLst/>
          </a:prstGeom>
          <a:noFill/>
          <a:ln>
            <a:noFill/>
          </a:ln>
        </p:spPr>
      </p:pic>
      <p:pic>
        <p:nvPicPr>
          <p:cNvPr id="381" name="Google Shape;381;p40"/>
          <p:cNvPicPr preferRelativeResize="0"/>
          <p:nvPr/>
        </p:nvPicPr>
        <p:blipFill rotWithShape="1">
          <a:blip r:embed="rId3">
            <a:alphaModFix/>
          </a:blip>
          <a:srcRect l="33936" t="44797"/>
          <a:stretch/>
        </p:blipFill>
        <p:spPr>
          <a:xfrm rot="-7437538" flipH="1">
            <a:off x="5319814" y="482172"/>
            <a:ext cx="703684" cy="574177"/>
          </a:xfrm>
          <a:prstGeom prst="rect">
            <a:avLst/>
          </a:prstGeom>
          <a:noFill/>
          <a:ln>
            <a:noFill/>
          </a:ln>
        </p:spPr>
      </p:pic>
      <p:pic>
        <p:nvPicPr>
          <p:cNvPr id="382" name="Google Shape;382;p40"/>
          <p:cNvPicPr preferRelativeResize="0"/>
          <p:nvPr/>
        </p:nvPicPr>
        <p:blipFill>
          <a:blip r:embed="rId4">
            <a:alphaModFix/>
          </a:blip>
          <a:stretch>
            <a:fillRect/>
          </a:stretch>
        </p:blipFill>
        <p:spPr>
          <a:xfrm rot="-5913403">
            <a:off x="2336290" y="5656719"/>
            <a:ext cx="2295971" cy="1872855"/>
          </a:xfrm>
          <a:prstGeom prst="rect">
            <a:avLst/>
          </a:prstGeom>
          <a:noFill/>
          <a:ln>
            <a:noFill/>
          </a:ln>
        </p:spPr>
      </p:pic>
      <p:pic>
        <p:nvPicPr>
          <p:cNvPr id="383" name="Google Shape;383;p40"/>
          <p:cNvPicPr preferRelativeResize="0"/>
          <p:nvPr/>
        </p:nvPicPr>
        <p:blipFill>
          <a:blip r:embed="rId4">
            <a:alphaModFix/>
          </a:blip>
          <a:stretch>
            <a:fillRect/>
          </a:stretch>
        </p:blipFill>
        <p:spPr>
          <a:xfrm rot="-3547085" flipH="1">
            <a:off x="5300458" y="-21922"/>
            <a:ext cx="2810735" cy="2292748"/>
          </a:xfrm>
          <a:prstGeom prst="rect">
            <a:avLst/>
          </a:prstGeom>
          <a:noFill/>
          <a:ln>
            <a:noFill/>
          </a:ln>
        </p:spPr>
      </p:pic>
    </p:spTree>
    <p:extLst>
      <p:ext uri="{BB962C8B-B14F-4D97-AF65-F5344CB8AC3E}">
        <p14:creationId xmlns:p14="http://schemas.microsoft.com/office/powerpoint/2010/main" val="1093443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84"/>
        <p:cNvGrpSpPr/>
        <p:nvPr/>
      </p:nvGrpSpPr>
      <p:grpSpPr>
        <a:xfrm>
          <a:off x="0" y="0"/>
          <a:ext cx="0" cy="0"/>
          <a:chOff x="0" y="0"/>
          <a:chExt cx="0" cy="0"/>
        </a:xfrm>
      </p:grpSpPr>
      <p:pic>
        <p:nvPicPr>
          <p:cNvPr id="385" name="Google Shape;385;p41"/>
          <p:cNvPicPr preferRelativeResize="0"/>
          <p:nvPr/>
        </p:nvPicPr>
        <p:blipFill rotWithShape="1">
          <a:blip r:embed="rId2">
            <a:alphaModFix/>
          </a:blip>
          <a:srcRect r="23383" b="11229"/>
          <a:stretch/>
        </p:blipFill>
        <p:spPr>
          <a:xfrm rot="5400000" flipH="1">
            <a:off x="-1340878" y="1336752"/>
            <a:ext cx="3835631" cy="1153874"/>
          </a:xfrm>
          <a:prstGeom prst="rect">
            <a:avLst/>
          </a:prstGeom>
          <a:noFill/>
          <a:ln>
            <a:noFill/>
          </a:ln>
        </p:spPr>
      </p:pic>
      <p:pic>
        <p:nvPicPr>
          <p:cNvPr id="386" name="Google Shape;386;p41"/>
          <p:cNvPicPr preferRelativeResize="0"/>
          <p:nvPr/>
        </p:nvPicPr>
        <p:blipFill rotWithShape="1">
          <a:blip r:embed="rId2">
            <a:alphaModFix/>
          </a:blip>
          <a:srcRect l="13735" t="49125" r="16437" b="-5740"/>
          <a:stretch/>
        </p:blipFill>
        <p:spPr>
          <a:xfrm rot="5400000">
            <a:off x="6201089" y="3905752"/>
            <a:ext cx="4877667" cy="1026825"/>
          </a:xfrm>
          <a:prstGeom prst="rect">
            <a:avLst/>
          </a:prstGeom>
          <a:noFill/>
          <a:ln>
            <a:noFill/>
          </a:ln>
        </p:spPr>
      </p:pic>
      <p:pic>
        <p:nvPicPr>
          <p:cNvPr id="387" name="Google Shape;387;p41"/>
          <p:cNvPicPr preferRelativeResize="0"/>
          <p:nvPr/>
        </p:nvPicPr>
        <p:blipFill>
          <a:blip r:embed="rId3">
            <a:alphaModFix/>
          </a:blip>
          <a:stretch>
            <a:fillRect/>
          </a:stretch>
        </p:blipFill>
        <p:spPr>
          <a:xfrm rot="-10400448" flipH="1">
            <a:off x="-238817" y="574375"/>
            <a:ext cx="1625005" cy="2356556"/>
          </a:xfrm>
          <a:prstGeom prst="rect">
            <a:avLst/>
          </a:prstGeom>
          <a:noFill/>
          <a:ln>
            <a:noFill/>
          </a:ln>
        </p:spPr>
      </p:pic>
      <p:pic>
        <p:nvPicPr>
          <p:cNvPr id="388" name="Google Shape;388;p41"/>
          <p:cNvPicPr preferRelativeResize="0"/>
          <p:nvPr/>
        </p:nvPicPr>
        <p:blipFill>
          <a:blip r:embed="rId3">
            <a:alphaModFix/>
          </a:blip>
          <a:stretch>
            <a:fillRect/>
          </a:stretch>
        </p:blipFill>
        <p:spPr>
          <a:xfrm rot="10379404">
            <a:off x="8091711" y="2755456"/>
            <a:ext cx="1625002" cy="2356555"/>
          </a:xfrm>
          <a:prstGeom prst="rect">
            <a:avLst/>
          </a:prstGeom>
          <a:noFill/>
          <a:ln>
            <a:noFill/>
          </a:ln>
        </p:spPr>
      </p:pic>
    </p:spTree>
    <p:extLst>
      <p:ext uri="{BB962C8B-B14F-4D97-AF65-F5344CB8AC3E}">
        <p14:creationId xmlns:p14="http://schemas.microsoft.com/office/powerpoint/2010/main" val="2346288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17425" y="430617"/>
            <a:ext cx="7709100" cy="624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solidFill>
                  <a:srgbClr val="000000"/>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GB"/>
              <a:t>Click to edit Master title style</a:t>
            </a:r>
            <a:endParaRPr/>
          </a:p>
        </p:txBody>
      </p:sp>
      <p:pic>
        <p:nvPicPr>
          <p:cNvPr id="47" name="Google Shape;47;p6"/>
          <p:cNvPicPr preferRelativeResize="0"/>
          <p:nvPr/>
        </p:nvPicPr>
        <p:blipFill rotWithShape="1">
          <a:blip r:embed="rId2">
            <a:alphaModFix/>
          </a:blip>
          <a:srcRect l="55336" t="9526" r="4717"/>
          <a:stretch/>
        </p:blipFill>
        <p:spPr>
          <a:xfrm rot="-5400000" flipH="1">
            <a:off x="6318071" y="-568370"/>
            <a:ext cx="1101835" cy="2217175"/>
          </a:xfrm>
          <a:prstGeom prst="rect">
            <a:avLst/>
          </a:prstGeom>
          <a:noFill/>
          <a:ln>
            <a:noFill/>
          </a:ln>
        </p:spPr>
      </p:pic>
      <p:pic>
        <p:nvPicPr>
          <p:cNvPr id="48" name="Google Shape;48;p6"/>
          <p:cNvPicPr preferRelativeResize="0"/>
          <p:nvPr/>
        </p:nvPicPr>
        <p:blipFill>
          <a:blip r:embed="rId3">
            <a:alphaModFix/>
          </a:blip>
          <a:stretch>
            <a:fillRect/>
          </a:stretch>
        </p:blipFill>
        <p:spPr>
          <a:xfrm rot="-813816">
            <a:off x="7120967" y="-31999"/>
            <a:ext cx="2210665" cy="1438404"/>
          </a:xfrm>
          <a:prstGeom prst="rect">
            <a:avLst/>
          </a:prstGeom>
          <a:noFill/>
          <a:ln>
            <a:noFill/>
          </a:ln>
        </p:spPr>
      </p:pic>
    </p:spTree>
    <p:extLst>
      <p:ext uri="{BB962C8B-B14F-4D97-AF65-F5344CB8AC3E}">
        <p14:creationId xmlns:p14="http://schemas.microsoft.com/office/powerpoint/2010/main" val="22710692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89"/>
        <p:cNvGrpSpPr/>
        <p:nvPr/>
      </p:nvGrpSpPr>
      <p:grpSpPr>
        <a:xfrm>
          <a:off x="0" y="0"/>
          <a:ext cx="0" cy="0"/>
          <a:chOff x="0" y="0"/>
          <a:chExt cx="0" cy="0"/>
        </a:xfrm>
      </p:grpSpPr>
      <p:pic>
        <p:nvPicPr>
          <p:cNvPr id="390" name="Google Shape;390;p42"/>
          <p:cNvPicPr preferRelativeResize="0"/>
          <p:nvPr/>
        </p:nvPicPr>
        <p:blipFill rotWithShape="1">
          <a:blip r:embed="rId2">
            <a:alphaModFix/>
          </a:blip>
          <a:srcRect l="33936" t="44797"/>
          <a:stretch/>
        </p:blipFill>
        <p:spPr>
          <a:xfrm rot="3590598" flipH="1">
            <a:off x="635043" y="4297026"/>
            <a:ext cx="2604588" cy="2208852"/>
          </a:xfrm>
          <a:prstGeom prst="rect">
            <a:avLst/>
          </a:prstGeom>
          <a:noFill/>
          <a:ln>
            <a:noFill/>
          </a:ln>
        </p:spPr>
      </p:pic>
      <p:pic>
        <p:nvPicPr>
          <p:cNvPr id="391" name="Google Shape;391;p42"/>
          <p:cNvPicPr preferRelativeResize="0"/>
          <p:nvPr/>
        </p:nvPicPr>
        <p:blipFill rotWithShape="1">
          <a:blip r:embed="rId2">
            <a:alphaModFix/>
          </a:blip>
          <a:srcRect l="198" t="-864" r="54801" b="64550"/>
          <a:stretch/>
        </p:blipFill>
        <p:spPr>
          <a:xfrm rot="-2066696" flipH="1">
            <a:off x="398975" y="489210"/>
            <a:ext cx="1209096" cy="1693745"/>
          </a:xfrm>
          <a:prstGeom prst="rect">
            <a:avLst/>
          </a:prstGeom>
          <a:noFill/>
          <a:ln>
            <a:noFill/>
          </a:ln>
        </p:spPr>
      </p:pic>
      <p:pic>
        <p:nvPicPr>
          <p:cNvPr id="392" name="Google Shape;392;p42"/>
          <p:cNvPicPr preferRelativeResize="0"/>
          <p:nvPr/>
        </p:nvPicPr>
        <p:blipFill rotWithShape="1">
          <a:blip r:embed="rId2">
            <a:alphaModFix/>
          </a:blip>
          <a:srcRect l="33936" t="44797"/>
          <a:stretch/>
        </p:blipFill>
        <p:spPr>
          <a:xfrm rot="-7437567" flipH="1">
            <a:off x="7632533" y="620639"/>
            <a:ext cx="1155585" cy="942920"/>
          </a:xfrm>
          <a:prstGeom prst="rect">
            <a:avLst/>
          </a:prstGeom>
          <a:noFill/>
          <a:ln>
            <a:noFill/>
          </a:ln>
        </p:spPr>
      </p:pic>
      <p:pic>
        <p:nvPicPr>
          <p:cNvPr id="393" name="Google Shape;393;p42"/>
          <p:cNvPicPr preferRelativeResize="0"/>
          <p:nvPr/>
        </p:nvPicPr>
        <p:blipFill rotWithShape="1">
          <a:blip r:embed="rId2">
            <a:alphaModFix/>
          </a:blip>
          <a:srcRect l="33936" t="44797"/>
          <a:stretch/>
        </p:blipFill>
        <p:spPr>
          <a:xfrm rot="-3497073" flipH="1">
            <a:off x="7195135" y="1282263"/>
            <a:ext cx="537308" cy="438413"/>
          </a:xfrm>
          <a:prstGeom prst="rect">
            <a:avLst/>
          </a:prstGeom>
          <a:noFill/>
          <a:ln>
            <a:noFill/>
          </a:ln>
        </p:spPr>
      </p:pic>
      <p:pic>
        <p:nvPicPr>
          <p:cNvPr id="394" name="Google Shape;394;p42"/>
          <p:cNvPicPr preferRelativeResize="0"/>
          <p:nvPr/>
        </p:nvPicPr>
        <p:blipFill>
          <a:blip r:embed="rId3">
            <a:alphaModFix/>
          </a:blip>
          <a:stretch>
            <a:fillRect/>
          </a:stretch>
        </p:blipFill>
        <p:spPr>
          <a:xfrm rot="9577217">
            <a:off x="-373995" y="4771846"/>
            <a:ext cx="2488641" cy="1619207"/>
          </a:xfrm>
          <a:prstGeom prst="rect">
            <a:avLst/>
          </a:prstGeom>
          <a:noFill/>
          <a:ln>
            <a:noFill/>
          </a:ln>
        </p:spPr>
      </p:pic>
      <p:pic>
        <p:nvPicPr>
          <p:cNvPr id="395" name="Google Shape;395;p42"/>
          <p:cNvPicPr preferRelativeResize="0"/>
          <p:nvPr/>
        </p:nvPicPr>
        <p:blipFill>
          <a:blip r:embed="rId4">
            <a:alphaModFix/>
          </a:blip>
          <a:stretch>
            <a:fillRect/>
          </a:stretch>
        </p:blipFill>
        <p:spPr>
          <a:xfrm rot="-9536906">
            <a:off x="7822233" y="4477748"/>
            <a:ext cx="1662056" cy="2410240"/>
          </a:xfrm>
          <a:prstGeom prst="rect">
            <a:avLst/>
          </a:prstGeom>
          <a:noFill/>
          <a:ln>
            <a:noFill/>
          </a:ln>
        </p:spPr>
      </p:pic>
    </p:spTree>
    <p:extLst>
      <p:ext uri="{BB962C8B-B14F-4D97-AF65-F5344CB8AC3E}">
        <p14:creationId xmlns:p14="http://schemas.microsoft.com/office/powerpoint/2010/main" val="4046998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04"/>
        <p:cNvGrpSpPr/>
        <p:nvPr/>
      </p:nvGrpSpPr>
      <p:grpSpPr>
        <a:xfrm>
          <a:off x="0" y="0"/>
          <a:ext cx="0" cy="0"/>
          <a:chOff x="0" y="0"/>
          <a:chExt cx="0" cy="0"/>
        </a:xfrm>
      </p:grpSpPr>
    </p:spTree>
    <p:extLst>
      <p:ext uri="{BB962C8B-B14F-4D97-AF65-F5344CB8AC3E}">
        <p14:creationId xmlns:p14="http://schemas.microsoft.com/office/powerpoint/2010/main" val="34845613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23125" y="1899133"/>
            <a:ext cx="4501200" cy="2552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5100">
                <a:solidFill>
                  <a:srgbClr val="284D65"/>
                </a:solidFill>
                <a:latin typeface="Average"/>
                <a:ea typeface="Average"/>
                <a:cs typeface="Average"/>
                <a:sym typeface="Aver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GB"/>
              <a:t>Click to edit Master title style</a:t>
            </a:r>
            <a:endParaRPr/>
          </a:p>
        </p:txBody>
      </p:sp>
      <p:sp>
        <p:nvSpPr>
          <p:cNvPr id="10" name="Google Shape;10;p2"/>
          <p:cNvSpPr txBox="1">
            <a:spLocks noGrp="1"/>
          </p:cNvSpPr>
          <p:nvPr>
            <p:ph type="subTitle" idx="1"/>
          </p:nvPr>
        </p:nvSpPr>
        <p:spPr>
          <a:xfrm>
            <a:off x="623125" y="4573657"/>
            <a:ext cx="4315500" cy="28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500">
                <a:solidFill>
                  <a:srgbClr val="284D6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GB"/>
              <a:t>Click to edit Master subtitle style</a:t>
            </a:r>
            <a:endParaRPr/>
          </a:p>
        </p:txBody>
      </p:sp>
    </p:spTree>
    <p:extLst>
      <p:ext uri="{BB962C8B-B14F-4D97-AF65-F5344CB8AC3E}">
        <p14:creationId xmlns:p14="http://schemas.microsoft.com/office/powerpoint/2010/main" val="38065731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D27702B-F859-4242-895E-E31B1338AE5B}"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79344-E11B-4725-8D3D-09E2D0492120}" type="slidenum">
              <a:rPr lang="en-US" smtClean="0"/>
              <a:t>‹#›</a:t>
            </a:fld>
            <a:endParaRPr lang="en-US"/>
          </a:p>
        </p:txBody>
      </p:sp>
    </p:spTree>
    <p:extLst>
      <p:ext uri="{BB962C8B-B14F-4D97-AF65-F5344CB8AC3E}">
        <p14:creationId xmlns:p14="http://schemas.microsoft.com/office/powerpoint/2010/main" val="29516809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GB"/>
              <a:t>Click to edit Master title style</a:t>
            </a:r>
            <a:endParaRPr lang="en-US"/>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03E5007-59BD-9440-9F0F-0070BB11DE70}" type="datetime1">
              <a:rPr lang="en-US" smtClean="0"/>
              <a:t>4/20/2023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8827649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581192" y="2228003"/>
            <a:ext cx="7989752" cy="36307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F5F8916-AE06-6B41-8B89-45517D37EC6D}"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79344-E11B-4725-8D3D-09E2D0492120}" type="slidenum">
              <a:rPr lang="en-US" smtClean="0"/>
              <a:t>‹#›</a:t>
            </a:fld>
            <a:endParaRPr lang="en-US"/>
          </a:p>
        </p:txBody>
      </p:sp>
    </p:spTree>
    <p:extLst>
      <p:ext uri="{BB962C8B-B14F-4D97-AF65-F5344CB8AC3E}">
        <p14:creationId xmlns:p14="http://schemas.microsoft.com/office/powerpoint/2010/main" val="4283486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GB"/>
              <a:t>Click to edit Master title style</a:t>
            </a:r>
            <a:endParaRPr lang="en-US"/>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ED90764-90EC-AE4A-8480-D5DC451C0BFF}" type="datetime1">
              <a:rPr lang="en-US" smtClean="0"/>
              <a:t>4/20/2023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9206062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7A7A0E3C-6CBF-5B4F-B9B9-12EBB9CB2461}" type="datetime1">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3664886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5E053A9-B72A-1645-B808-E5FF7DF8F0E9}" type="datetime1">
              <a:rPr lang="en-US" smtClean="0"/>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7065540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0BE53CD-F166-9049-9547-9CB6C08D0444}" type="datetime1">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36426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9"/>
        <p:cNvGrpSpPr/>
        <p:nvPr/>
      </p:nvGrpSpPr>
      <p:grpSpPr>
        <a:xfrm>
          <a:off x="0" y="0"/>
          <a:ext cx="0" cy="0"/>
          <a:chOff x="0" y="0"/>
          <a:chExt cx="0" cy="0"/>
        </a:xfrm>
      </p:grpSpPr>
      <p:sp>
        <p:nvSpPr>
          <p:cNvPr id="50" name="Google Shape;50;p7"/>
          <p:cNvSpPr txBox="1">
            <a:spLocks noGrp="1"/>
          </p:cNvSpPr>
          <p:nvPr>
            <p:ph type="subTitle" idx="1"/>
          </p:nvPr>
        </p:nvSpPr>
        <p:spPr>
          <a:xfrm>
            <a:off x="2187000" y="2228800"/>
            <a:ext cx="4770000" cy="332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2"/>
              </a:buClr>
              <a:buSzPts val="1400"/>
              <a:buChar char="●"/>
              <a:defRPr sz="1400"/>
            </a:lvl1pPr>
            <a:lvl2pPr lvl="1">
              <a:spcBef>
                <a:spcPts val="0"/>
              </a:spcBef>
              <a:spcAft>
                <a:spcPts val="0"/>
              </a:spcAft>
              <a:buClr>
                <a:srgbClr val="595959"/>
              </a:buClr>
              <a:buSzPts val="1400"/>
              <a:buFont typeface="Anaheim"/>
              <a:buChar char="○"/>
              <a:defRPr/>
            </a:lvl2pPr>
            <a:lvl3pPr lvl="2">
              <a:spcBef>
                <a:spcPts val="0"/>
              </a:spcBef>
              <a:spcAft>
                <a:spcPts val="0"/>
              </a:spcAft>
              <a:buClr>
                <a:srgbClr val="595959"/>
              </a:buClr>
              <a:buSzPts val="1400"/>
              <a:buFont typeface="Anaheim"/>
              <a:buChar char="■"/>
              <a:defRPr/>
            </a:lvl3pPr>
            <a:lvl4pPr lvl="3">
              <a:spcBef>
                <a:spcPts val="0"/>
              </a:spcBef>
              <a:spcAft>
                <a:spcPts val="0"/>
              </a:spcAft>
              <a:buClr>
                <a:srgbClr val="595959"/>
              </a:buClr>
              <a:buSzPts val="1400"/>
              <a:buFont typeface="Anaheim"/>
              <a:buChar char="●"/>
              <a:defRPr/>
            </a:lvl4pPr>
            <a:lvl5pPr lvl="4">
              <a:spcBef>
                <a:spcPts val="0"/>
              </a:spcBef>
              <a:spcAft>
                <a:spcPts val="0"/>
              </a:spcAft>
              <a:buClr>
                <a:srgbClr val="595959"/>
              </a:buClr>
              <a:buSzPts val="1400"/>
              <a:buFont typeface="Anaheim"/>
              <a:buChar char="○"/>
              <a:defRPr/>
            </a:lvl5pPr>
            <a:lvl6pPr lvl="5">
              <a:spcBef>
                <a:spcPts val="0"/>
              </a:spcBef>
              <a:spcAft>
                <a:spcPts val="0"/>
              </a:spcAft>
              <a:buClr>
                <a:srgbClr val="595959"/>
              </a:buClr>
              <a:buSzPts val="1400"/>
              <a:buFont typeface="Anaheim"/>
              <a:buChar char="■"/>
              <a:defRPr/>
            </a:lvl6pPr>
            <a:lvl7pPr lvl="6">
              <a:spcBef>
                <a:spcPts val="0"/>
              </a:spcBef>
              <a:spcAft>
                <a:spcPts val="0"/>
              </a:spcAft>
              <a:buClr>
                <a:srgbClr val="595959"/>
              </a:buClr>
              <a:buSzPts val="1400"/>
              <a:buFont typeface="Anaheim"/>
              <a:buChar char="●"/>
              <a:defRPr/>
            </a:lvl7pPr>
            <a:lvl8pPr lvl="7">
              <a:spcBef>
                <a:spcPts val="0"/>
              </a:spcBef>
              <a:spcAft>
                <a:spcPts val="0"/>
              </a:spcAft>
              <a:buClr>
                <a:srgbClr val="595959"/>
              </a:buClr>
              <a:buSzPts val="1400"/>
              <a:buFont typeface="Anaheim"/>
              <a:buChar char="○"/>
              <a:defRPr/>
            </a:lvl8pPr>
            <a:lvl9pPr lvl="8">
              <a:spcBef>
                <a:spcPts val="0"/>
              </a:spcBef>
              <a:spcAft>
                <a:spcPts val="0"/>
              </a:spcAft>
              <a:buClr>
                <a:srgbClr val="595959"/>
              </a:buClr>
              <a:buSzPts val="1400"/>
              <a:buFont typeface="Anaheim"/>
              <a:buChar char="■"/>
              <a:defRPr/>
            </a:lvl9pPr>
          </a:lstStyle>
          <a:p>
            <a:r>
              <a:rPr lang="en-GB"/>
              <a:t>Click to edit Master subtitle style</a:t>
            </a:r>
            <a:endParaRPr/>
          </a:p>
        </p:txBody>
      </p:sp>
      <p:sp>
        <p:nvSpPr>
          <p:cNvPr id="51" name="Google Shape;51;p7"/>
          <p:cNvSpPr txBox="1">
            <a:spLocks noGrp="1"/>
          </p:cNvSpPr>
          <p:nvPr>
            <p:ph type="title"/>
          </p:nvPr>
        </p:nvSpPr>
        <p:spPr>
          <a:xfrm>
            <a:off x="717425" y="430617"/>
            <a:ext cx="7709100" cy="624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solidFill>
                  <a:srgbClr val="000000"/>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rPr lang="en-GB"/>
              <a:t>Click to edit Master title style</a:t>
            </a:r>
            <a:endParaRPr/>
          </a:p>
        </p:txBody>
      </p:sp>
      <p:pic>
        <p:nvPicPr>
          <p:cNvPr id="52" name="Google Shape;52;p7"/>
          <p:cNvPicPr preferRelativeResize="0"/>
          <p:nvPr/>
        </p:nvPicPr>
        <p:blipFill rotWithShape="1">
          <a:blip r:embed="rId2">
            <a:alphaModFix/>
          </a:blip>
          <a:srcRect l="33937" t="44795" r="31934" b="-1427"/>
          <a:stretch/>
        </p:blipFill>
        <p:spPr>
          <a:xfrm rot="-10799955" flipH="1">
            <a:off x="8268660" y="867930"/>
            <a:ext cx="894148" cy="2575749"/>
          </a:xfrm>
          <a:prstGeom prst="rect">
            <a:avLst/>
          </a:prstGeom>
          <a:noFill/>
          <a:ln>
            <a:noFill/>
          </a:ln>
        </p:spPr>
      </p:pic>
      <p:pic>
        <p:nvPicPr>
          <p:cNvPr id="53" name="Google Shape;53;p7"/>
          <p:cNvPicPr preferRelativeResize="0"/>
          <p:nvPr/>
        </p:nvPicPr>
        <p:blipFill rotWithShape="1">
          <a:blip r:embed="rId2">
            <a:alphaModFix/>
          </a:blip>
          <a:srcRect l="27651" t="38309"/>
          <a:stretch/>
        </p:blipFill>
        <p:spPr>
          <a:xfrm rot="-2330217" flipH="1">
            <a:off x="614422" y="4327373"/>
            <a:ext cx="1509310" cy="2234019"/>
          </a:xfrm>
          <a:prstGeom prst="rect">
            <a:avLst/>
          </a:prstGeom>
          <a:noFill/>
          <a:ln>
            <a:noFill/>
          </a:ln>
        </p:spPr>
      </p:pic>
      <p:pic>
        <p:nvPicPr>
          <p:cNvPr id="54" name="Google Shape;54;p7"/>
          <p:cNvPicPr preferRelativeResize="0"/>
          <p:nvPr/>
        </p:nvPicPr>
        <p:blipFill rotWithShape="1">
          <a:blip r:embed="rId3">
            <a:alphaModFix/>
          </a:blip>
          <a:srcRect t="-864" r="77431" b="-874"/>
          <a:stretch/>
        </p:blipFill>
        <p:spPr>
          <a:xfrm rot="-5400000" flipH="1">
            <a:off x="6168566" y="4990995"/>
            <a:ext cx="750167" cy="3004698"/>
          </a:xfrm>
          <a:prstGeom prst="rect">
            <a:avLst/>
          </a:prstGeom>
          <a:noFill/>
          <a:ln>
            <a:noFill/>
          </a:ln>
        </p:spPr>
      </p:pic>
      <p:pic>
        <p:nvPicPr>
          <p:cNvPr id="55" name="Google Shape;55;p7"/>
          <p:cNvPicPr preferRelativeResize="0"/>
          <p:nvPr/>
        </p:nvPicPr>
        <p:blipFill>
          <a:blip r:embed="rId4">
            <a:alphaModFix/>
          </a:blip>
          <a:stretch>
            <a:fillRect/>
          </a:stretch>
        </p:blipFill>
        <p:spPr>
          <a:xfrm rot="-9908173">
            <a:off x="8188366" y="2009510"/>
            <a:ext cx="1625004" cy="2356553"/>
          </a:xfrm>
          <a:prstGeom prst="rect">
            <a:avLst/>
          </a:prstGeom>
          <a:noFill/>
          <a:ln>
            <a:noFill/>
          </a:ln>
        </p:spPr>
      </p:pic>
      <p:pic>
        <p:nvPicPr>
          <p:cNvPr id="56" name="Google Shape;56;p7"/>
          <p:cNvPicPr preferRelativeResize="0"/>
          <p:nvPr/>
        </p:nvPicPr>
        <p:blipFill>
          <a:blip r:embed="rId5">
            <a:alphaModFix/>
          </a:blip>
          <a:stretch>
            <a:fillRect/>
          </a:stretch>
        </p:blipFill>
        <p:spPr>
          <a:xfrm rot="-8742342" flipH="1">
            <a:off x="6328105" y="5829525"/>
            <a:ext cx="2198560" cy="1430519"/>
          </a:xfrm>
          <a:prstGeom prst="rect">
            <a:avLst/>
          </a:prstGeom>
          <a:noFill/>
          <a:ln>
            <a:noFill/>
          </a:ln>
        </p:spPr>
      </p:pic>
      <p:pic>
        <p:nvPicPr>
          <p:cNvPr id="57" name="Google Shape;57;p7"/>
          <p:cNvPicPr preferRelativeResize="0"/>
          <p:nvPr/>
        </p:nvPicPr>
        <p:blipFill>
          <a:blip r:embed="rId5">
            <a:alphaModFix/>
          </a:blip>
          <a:stretch>
            <a:fillRect/>
          </a:stretch>
        </p:blipFill>
        <p:spPr>
          <a:xfrm rot="-4104543" flipH="1">
            <a:off x="-769106" y="5200306"/>
            <a:ext cx="2869069" cy="1050073"/>
          </a:xfrm>
          <a:prstGeom prst="rect">
            <a:avLst/>
          </a:prstGeom>
          <a:noFill/>
          <a:ln>
            <a:noFill/>
          </a:ln>
        </p:spPr>
      </p:pic>
    </p:spTree>
    <p:extLst>
      <p:ext uri="{BB962C8B-B14F-4D97-AF65-F5344CB8AC3E}">
        <p14:creationId xmlns:p14="http://schemas.microsoft.com/office/powerpoint/2010/main" val="4064661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C2DCCC-961D-444A-A951-5183297D32FD}" type="datetime1">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5162727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F861C8D-D8B0-AD4D-9F94-F3086344B929}" type="datetime1">
              <a:rPr lang="en-US" smtClean="0"/>
              <a:t>4/20/2023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270855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GB"/>
              <a:t>Click to edit Master title style</a:t>
            </a:r>
            <a:endParaRPr lang="en-US"/>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58D80F0-2C7B-2846-A915-1803EF4EDBC9}" type="datetime1">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5592844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1F14D2C-AE37-0443-B070-B8C3A0B2FEF3}"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6061783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1023CE85-9A43-094D-B9C7-DD5162B0205B}" type="datetime1">
              <a:rPr lang="en-US" smtClean="0"/>
              <a:t>4/20/2023</a:t>
            </a:fld>
            <a:endParaRPr lang="en-US"/>
          </a:p>
        </p:txBody>
      </p:sp>
      <p:sp>
        <p:nvSpPr>
          <p:cNvPr id="5" name="Footer Placeholder 4"/>
          <p:cNvSpPr>
            <a:spLocks noGrp="1"/>
          </p:cNvSpPr>
          <p:nvPr>
            <p:ph type="ftr" sz="quarter" idx="11"/>
          </p:nvPr>
        </p:nvSpPr>
        <p:spPr>
          <a:xfrm>
            <a:off x="581192" y="5951810"/>
            <a:ext cx="5922209" cy="365125"/>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173821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2409750" y="1889800"/>
            <a:ext cx="4324500" cy="3078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GB"/>
              <a:t>Click to edit Master title style</a:t>
            </a:r>
            <a:endParaRPr/>
          </a:p>
        </p:txBody>
      </p:sp>
      <p:pic>
        <p:nvPicPr>
          <p:cNvPr id="60" name="Google Shape;60;p8"/>
          <p:cNvPicPr preferRelativeResize="0"/>
          <p:nvPr/>
        </p:nvPicPr>
        <p:blipFill>
          <a:blip r:embed="rId2">
            <a:alphaModFix/>
          </a:blip>
          <a:stretch>
            <a:fillRect/>
          </a:stretch>
        </p:blipFill>
        <p:spPr>
          <a:xfrm flipH="1">
            <a:off x="1" y="3816334"/>
            <a:ext cx="2678430" cy="3078397"/>
          </a:xfrm>
          <a:prstGeom prst="rect">
            <a:avLst/>
          </a:prstGeom>
          <a:noFill/>
          <a:ln>
            <a:noFill/>
          </a:ln>
        </p:spPr>
      </p:pic>
      <p:pic>
        <p:nvPicPr>
          <p:cNvPr id="61" name="Google Shape;61;p8"/>
          <p:cNvPicPr preferRelativeResize="0"/>
          <p:nvPr/>
        </p:nvPicPr>
        <p:blipFill rotWithShape="1">
          <a:blip r:embed="rId3">
            <a:alphaModFix/>
          </a:blip>
          <a:srcRect l="62657" t="44797"/>
          <a:stretch/>
        </p:blipFill>
        <p:spPr>
          <a:xfrm rot="-5399959" flipH="1">
            <a:off x="716790" y="-297891"/>
            <a:ext cx="1304500" cy="1883013"/>
          </a:xfrm>
          <a:prstGeom prst="rect">
            <a:avLst/>
          </a:prstGeom>
          <a:noFill/>
          <a:ln>
            <a:noFill/>
          </a:ln>
        </p:spPr>
      </p:pic>
      <p:pic>
        <p:nvPicPr>
          <p:cNvPr id="62" name="Google Shape;62;p8"/>
          <p:cNvPicPr preferRelativeResize="0"/>
          <p:nvPr/>
        </p:nvPicPr>
        <p:blipFill>
          <a:blip r:embed="rId4">
            <a:alphaModFix/>
          </a:blip>
          <a:stretch>
            <a:fillRect/>
          </a:stretch>
        </p:blipFill>
        <p:spPr>
          <a:xfrm rot="-5399991" flipH="1">
            <a:off x="797750" y="-695584"/>
            <a:ext cx="2518099" cy="2054072"/>
          </a:xfrm>
          <a:prstGeom prst="rect">
            <a:avLst/>
          </a:prstGeom>
          <a:noFill/>
          <a:ln>
            <a:noFill/>
          </a:ln>
        </p:spPr>
      </p:pic>
      <p:pic>
        <p:nvPicPr>
          <p:cNvPr id="63" name="Google Shape;63;p8"/>
          <p:cNvPicPr preferRelativeResize="0"/>
          <p:nvPr/>
        </p:nvPicPr>
        <p:blipFill rotWithShape="1">
          <a:blip r:embed="rId3">
            <a:alphaModFix/>
          </a:blip>
          <a:srcRect l="991" t="77" r="47639" b="81395"/>
          <a:stretch/>
        </p:blipFill>
        <p:spPr>
          <a:xfrm rot="-5399970" flipH="1">
            <a:off x="7100383" y="4520162"/>
            <a:ext cx="3022735" cy="1064479"/>
          </a:xfrm>
          <a:prstGeom prst="rect">
            <a:avLst/>
          </a:prstGeom>
          <a:noFill/>
          <a:ln>
            <a:noFill/>
          </a:ln>
        </p:spPr>
      </p:pic>
      <p:pic>
        <p:nvPicPr>
          <p:cNvPr id="64" name="Google Shape;64;p8"/>
          <p:cNvPicPr preferRelativeResize="0"/>
          <p:nvPr/>
        </p:nvPicPr>
        <p:blipFill>
          <a:blip r:embed="rId5">
            <a:alphaModFix/>
          </a:blip>
          <a:stretch>
            <a:fillRect/>
          </a:stretch>
        </p:blipFill>
        <p:spPr>
          <a:xfrm rot="-8369449" flipH="1">
            <a:off x="7055695" y="4665095"/>
            <a:ext cx="2736611" cy="1780611"/>
          </a:xfrm>
          <a:prstGeom prst="rect">
            <a:avLst/>
          </a:prstGeom>
          <a:noFill/>
          <a:ln>
            <a:noFill/>
          </a:ln>
        </p:spPr>
      </p:pic>
      <p:pic>
        <p:nvPicPr>
          <p:cNvPr id="65" name="Google Shape;65;p8"/>
          <p:cNvPicPr preferRelativeResize="0"/>
          <p:nvPr/>
        </p:nvPicPr>
        <p:blipFill rotWithShape="1">
          <a:blip r:embed="rId3">
            <a:alphaModFix/>
          </a:blip>
          <a:srcRect l="31214" t="44797"/>
          <a:stretch/>
        </p:blipFill>
        <p:spPr>
          <a:xfrm rot="-5399959" flipH="1">
            <a:off x="6578908" y="957881"/>
            <a:ext cx="2198865" cy="1723105"/>
          </a:xfrm>
          <a:prstGeom prst="rect">
            <a:avLst/>
          </a:prstGeom>
          <a:noFill/>
          <a:ln>
            <a:noFill/>
          </a:ln>
        </p:spPr>
      </p:pic>
      <p:pic>
        <p:nvPicPr>
          <p:cNvPr id="66" name="Google Shape;66;p8"/>
          <p:cNvPicPr preferRelativeResize="0"/>
          <p:nvPr/>
        </p:nvPicPr>
        <p:blipFill>
          <a:blip r:embed="rId4">
            <a:alphaModFix/>
          </a:blip>
          <a:stretch>
            <a:fillRect/>
          </a:stretch>
        </p:blipFill>
        <p:spPr>
          <a:xfrm rot="-5400009">
            <a:off x="1310788" y="5639216"/>
            <a:ext cx="2518099" cy="2054072"/>
          </a:xfrm>
          <a:prstGeom prst="rect">
            <a:avLst/>
          </a:prstGeom>
          <a:noFill/>
          <a:ln>
            <a:noFill/>
          </a:ln>
        </p:spPr>
      </p:pic>
    </p:spTree>
    <p:extLst>
      <p:ext uri="{BB962C8B-B14F-4D97-AF65-F5344CB8AC3E}">
        <p14:creationId xmlns:p14="http://schemas.microsoft.com/office/powerpoint/2010/main" val="367140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197800" y="1776400"/>
            <a:ext cx="4748400" cy="12348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5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GB"/>
              <a:t>Click to edit Master title style</a:t>
            </a:r>
            <a:endParaRPr/>
          </a:p>
        </p:txBody>
      </p:sp>
      <p:sp>
        <p:nvSpPr>
          <p:cNvPr id="69" name="Google Shape;69;p9"/>
          <p:cNvSpPr txBox="1">
            <a:spLocks noGrp="1"/>
          </p:cNvSpPr>
          <p:nvPr>
            <p:ph type="subTitle" idx="1"/>
          </p:nvPr>
        </p:nvSpPr>
        <p:spPr>
          <a:xfrm>
            <a:off x="1877250" y="3635833"/>
            <a:ext cx="5389500" cy="174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GB"/>
              <a:t>Click to edit Master subtitle style</a:t>
            </a:r>
            <a:endParaRPr/>
          </a:p>
        </p:txBody>
      </p:sp>
      <p:pic>
        <p:nvPicPr>
          <p:cNvPr id="70" name="Google Shape;70;p9"/>
          <p:cNvPicPr preferRelativeResize="0"/>
          <p:nvPr/>
        </p:nvPicPr>
        <p:blipFill rotWithShape="1">
          <a:blip r:embed="rId2">
            <a:alphaModFix/>
          </a:blip>
          <a:srcRect b="4333"/>
          <a:stretch/>
        </p:blipFill>
        <p:spPr>
          <a:xfrm>
            <a:off x="5559018" y="0"/>
            <a:ext cx="3607748" cy="4757136"/>
          </a:xfrm>
          <a:prstGeom prst="rect">
            <a:avLst/>
          </a:prstGeom>
          <a:noFill/>
          <a:ln>
            <a:noFill/>
          </a:ln>
        </p:spPr>
      </p:pic>
      <p:pic>
        <p:nvPicPr>
          <p:cNvPr id="71" name="Google Shape;71;p9"/>
          <p:cNvPicPr preferRelativeResize="0"/>
          <p:nvPr/>
        </p:nvPicPr>
        <p:blipFill rotWithShape="1">
          <a:blip r:embed="rId2">
            <a:alphaModFix/>
          </a:blip>
          <a:srcRect t="25709" b="12474"/>
          <a:stretch/>
        </p:blipFill>
        <p:spPr>
          <a:xfrm rot="10799995">
            <a:off x="2" y="3783738"/>
            <a:ext cx="3607748" cy="3074260"/>
          </a:xfrm>
          <a:prstGeom prst="rect">
            <a:avLst/>
          </a:prstGeom>
          <a:noFill/>
          <a:ln>
            <a:noFill/>
          </a:ln>
        </p:spPr>
      </p:pic>
      <p:pic>
        <p:nvPicPr>
          <p:cNvPr id="72" name="Google Shape;72;p9"/>
          <p:cNvPicPr preferRelativeResize="0"/>
          <p:nvPr/>
        </p:nvPicPr>
        <p:blipFill>
          <a:blip r:embed="rId3">
            <a:alphaModFix/>
          </a:blip>
          <a:stretch>
            <a:fillRect/>
          </a:stretch>
        </p:blipFill>
        <p:spPr>
          <a:xfrm rot="-5400065" flipH="1">
            <a:off x="-918760" y="4655616"/>
            <a:ext cx="3857867" cy="1411930"/>
          </a:xfrm>
          <a:prstGeom prst="rect">
            <a:avLst/>
          </a:prstGeom>
          <a:noFill/>
          <a:ln>
            <a:noFill/>
          </a:ln>
        </p:spPr>
      </p:pic>
      <p:pic>
        <p:nvPicPr>
          <p:cNvPr id="73" name="Google Shape;73;p9"/>
          <p:cNvPicPr preferRelativeResize="0"/>
          <p:nvPr/>
        </p:nvPicPr>
        <p:blipFill>
          <a:blip r:embed="rId4">
            <a:alphaModFix/>
          </a:blip>
          <a:stretch>
            <a:fillRect/>
          </a:stretch>
        </p:blipFill>
        <p:spPr>
          <a:xfrm rot="9193116">
            <a:off x="7052252" y="387353"/>
            <a:ext cx="2303771" cy="3340859"/>
          </a:xfrm>
          <a:prstGeom prst="rect">
            <a:avLst/>
          </a:prstGeom>
          <a:noFill/>
          <a:ln>
            <a:noFill/>
          </a:ln>
        </p:spPr>
      </p:pic>
    </p:spTree>
    <p:extLst>
      <p:ext uri="{BB962C8B-B14F-4D97-AF65-F5344CB8AC3E}">
        <p14:creationId xmlns:p14="http://schemas.microsoft.com/office/powerpoint/2010/main" val="397954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717425" y="4150633"/>
            <a:ext cx="4309500" cy="1755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5000">
                <a:solidFill>
                  <a:srgbClr val="000000"/>
                </a:solidFill>
                <a:latin typeface="Just Another Hand"/>
                <a:ea typeface="Just Another Hand"/>
                <a:cs typeface="Just Another Hand"/>
                <a:sym typeface="Just Another Hand"/>
              </a:defRPr>
            </a:lvl1pPr>
          </a:lstStyle>
          <a:p>
            <a:pPr lvl="0"/>
            <a:r>
              <a:rPr lang="en-GB"/>
              <a:t>Click to edit Master text styles</a:t>
            </a:r>
          </a:p>
        </p:txBody>
      </p:sp>
      <p:pic>
        <p:nvPicPr>
          <p:cNvPr id="76" name="Google Shape;76;p10"/>
          <p:cNvPicPr preferRelativeResize="0"/>
          <p:nvPr/>
        </p:nvPicPr>
        <p:blipFill rotWithShape="1">
          <a:blip r:embed="rId2">
            <a:alphaModFix/>
          </a:blip>
          <a:srcRect l="24636" t="18102" b="37958"/>
          <a:stretch/>
        </p:blipFill>
        <p:spPr>
          <a:xfrm>
            <a:off x="0" y="-16600"/>
            <a:ext cx="2271350" cy="3008335"/>
          </a:xfrm>
          <a:prstGeom prst="rect">
            <a:avLst/>
          </a:prstGeom>
          <a:noFill/>
          <a:ln>
            <a:noFill/>
          </a:ln>
        </p:spPr>
      </p:pic>
      <p:pic>
        <p:nvPicPr>
          <p:cNvPr id="77" name="Google Shape;77;p10"/>
          <p:cNvPicPr preferRelativeResize="0"/>
          <p:nvPr/>
        </p:nvPicPr>
        <p:blipFill rotWithShape="1">
          <a:blip r:embed="rId2">
            <a:alphaModFix/>
          </a:blip>
          <a:srcRect l="24635" t="69942" r="23158"/>
          <a:stretch/>
        </p:blipFill>
        <p:spPr>
          <a:xfrm rot="2330802">
            <a:off x="6866124" y="4275299"/>
            <a:ext cx="1775624" cy="2322415"/>
          </a:xfrm>
          <a:prstGeom prst="rect">
            <a:avLst/>
          </a:prstGeom>
          <a:noFill/>
          <a:ln>
            <a:noFill/>
          </a:ln>
        </p:spPr>
      </p:pic>
      <p:pic>
        <p:nvPicPr>
          <p:cNvPr id="78" name="Google Shape;78;p10"/>
          <p:cNvPicPr preferRelativeResize="0"/>
          <p:nvPr/>
        </p:nvPicPr>
        <p:blipFill>
          <a:blip r:embed="rId3">
            <a:alphaModFix/>
          </a:blip>
          <a:stretch>
            <a:fillRect/>
          </a:stretch>
        </p:blipFill>
        <p:spPr>
          <a:xfrm rot="2930982">
            <a:off x="5456458" y="4727158"/>
            <a:ext cx="4559261" cy="1668617"/>
          </a:xfrm>
          <a:prstGeom prst="rect">
            <a:avLst/>
          </a:prstGeom>
          <a:noFill/>
          <a:ln>
            <a:noFill/>
          </a:ln>
        </p:spPr>
      </p:pic>
      <p:pic>
        <p:nvPicPr>
          <p:cNvPr id="79" name="Google Shape;79;p10"/>
          <p:cNvPicPr preferRelativeResize="0"/>
          <p:nvPr/>
        </p:nvPicPr>
        <p:blipFill>
          <a:blip r:embed="rId4">
            <a:alphaModFix/>
          </a:blip>
          <a:stretch>
            <a:fillRect/>
          </a:stretch>
        </p:blipFill>
        <p:spPr>
          <a:xfrm rot="-8257922" flipH="1">
            <a:off x="-154504" y="346490"/>
            <a:ext cx="2524793" cy="3661349"/>
          </a:xfrm>
          <a:prstGeom prst="rect">
            <a:avLst/>
          </a:prstGeom>
          <a:noFill/>
          <a:ln>
            <a:noFill/>
          </a:ln>
        </p:spPr>
      </p:pic>
    </p:spTree>
    <p:extLst>
      <p:ext uri="{BB962C8B-B14F-4D97-AF65-F5344CB8AC3E}">
        <p14:creationId xmlns:p14="http://schemas.microsoft.com/office/powerpoint/2010/main" val="3381646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0"/>
        <p:cNvGrpSpPr/>
        <p:nvPr/>
      </p:nvGrpSpPr>
      <p:grpSpPr>
        <a:xfrm>
          <a:off x="0" y="0"/>
          <a:ext cx="0" cy="0"/>
          <a:chOff x="0" y="0"/>
          <a:chExt cx="0" cy="0"/>
        </a:xfrm>
      </p:grpSpPr>
      <p:sp>
        <p:nvSpPr>
          <p:cNvPr id="81" name="Google Shape;81;p11"/>
          <p:cNvSpPr txBox="1">
            <a:spLocks noGrp="1"/>
          </p:cNvSpPr>
          <p:nvPr>
            <p:ph type="title" hasCustomPrompt="1"/>
          </p:nvPr>
        </p:nvSpPr>
        <p:spPr>
          <a:xfrm>
            <a:off x="567600" y="2831467"/>
            <a:ext cx="2646300" cy="25412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41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a:spLocks noGrp="1"/>
          </p:cNvSpPr>
          <p:nvPr>
            <p:ph type="subTitle" idx="1"/>
          </p:nvPr>
        </p:nvSpPr>
        <p:spPr>
          <a:xfrm>
            <a:off x="818100" y="5431233"/>
            <a:ext cx="2145300" cy="6476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Click to edit Master subtitle style</a:t>
            </a:r>
            <a:endParaRPr/>
          </a:p>
        </p:txBody>
      </p:sp>
      <p:pic>
        <p:nvPicPr>
          <p:cNvPr id="83" name="Google Shape;83;p11"/>
          <p:cNvPicPr preferRelativeResize="0"/>
          <p:nvPr/>
        </p:nvPicPr>
        <p:blipFill rotWithShape="1">
          <a:blip r:embed="rId2">
            <a:alphaModFix/>
          </a:blip>
          <a:srcRect b="10913"/>
          <a:stretch/>
        </p:blipFill>
        <p:spPr>
          <a:xfrm flipH="1">
            <a:off x="-7016" y="1"/>
            <a:ext cx="3483623" cy="4277631"/>
          </a:xfrm>
          <a:prstGeom prst="rect">
            <a:avLst/>
          </a:prstGeom>
          <a:noFill/>
          <a:ln>
            <a:noFill/>
          </a:ln>
        </p:spPr>
      </p:pic>
      <p:pic>
        <p:nvPicPr>
          <p:cNvPr id="84" name="Google Shape;84;p11"/>
          <p:cNvPicPr preferRelativeResize="0"/>
          <p:nvPr/>
        </p:nvPicPr>
        <p:blipFill rotWithShape="1">
          <a:blip r:embed="rId2">
            <a:alphaModFix/>
          </a:blip>
          <a:srcRect t="25709" b="12474"/>
          <a:stretch/>
        </p:blipFill>
        <p:spPr>
          <a:xfrm rot="-10799995" flipH="1">
            <a:off x="5552000" y="3793094"/>
            <a:ext cx="3607748" cy="3074260"/>
          </a:xfrm>
          <a:prstGeom prst="rect">
            <a:avLst/>
          </a:prstGeom>
          <a:noFill/>
          <a:ln>
            <a:noFill/>
          </a:ln>
        </p:spPr>
      </p:pic>
      <p:pic>
        <p:nvPicPr>
          <p:cNvPr id="85" name="Google Shape;85;p11"/>
          <p:cNvPicPr preferRelativeResize="0"/>
          <p:nvPr/>
        </p:nvPicPr>
        <p:blipFill rotWithShape="1">
          <a:blip r:embed="rId3">
            <a:alphaModFix/>
          </a:blip>
          <a:srcRect l="31214" t="44797"/>
          <a:stretch/>
        </p:blipFill>
        <p:spPr>
          <a:xfrm rot="-2554182" flipH="1">
            <a:off x="5846554" y="5195472"/>
            <a:ext cx="882066" cy="1228821"/>
          </a:xfrm>
          <a:prstGeom prst="rect">
            <a:avLst/>
          </a:prstGeom>
          <a:noFill/>
          <a:ln>
            <a:noFill/>
          </a:ln>
        </p:spPr>
      </p:pic>
      <p:pic>
        <p:nvPicPr>
          <p:cNvPr id="86" name="Google Shape;86;p11"/>
          <p:cNvPicPr preferRelativeResize="0"/>
          <p:nvPr/>
        </p:nvPicPr>
        <p:blipFill rotWithShape="1">
          <a:blip r:embed="rId3">
            <a:alphaModFix/>
          </a:blip>
          <a:srcRect l="31214" t="44797"/>
          <a:stretch/>
        </p:blipFill>
        <p:spPr>
          <a:xfrm rot="-6454702" flipH="1">
            <a:off x="6764309" y="5736144"/>
            <a:ext cx="492561" cy="385985"/>
          </a:xfrm>
          <a:prstGeom prst="rect">
            <a:avLst/>
          </a:prstGeom>
          <a:noFill/>
          <a:ln>
            <a:noFill/>
          </a:ln>
        </p:spPr>
      </p:pic>
    </p:spTree>
    <p:extLst>
      <p:ext uri="{BB962C8B-B14F-4D97-AF65-F5344CB8AC3E}">
        <p14:creationId xmlns:p14="http://schemas.microsoft.com/office/powerpoint/2010/main" val="32687382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Just Another Hand"/>
              <a:buNone/>
              <a:defRPr sz="2800">
                <a:solidFill>
                  <a:schemeClr val="accent3"/>
                </a:solidFill>
                <a:latin typeface="Just Another Hand"/>
                <a:ea typeface="Just Another Hand"/>
                <a:cs typeface="Just Another Hand"/>
                <a:sym typeface="Just Another Hand"/>
              </a:defRPr>
            </a:lvl1pPr>
            <a:lvl2pPr lvl="1">
              <a:spcBef>
                <a:spcPts val="0"/>
              </a:spcBef>
              <a:spcAft>
                <a:spcPts val="0"/>
              </a:spcAft>
              <a:buClr>
                <a:schemeClr val="accent3"/>
              </a:buClr>
              <a:buSzPts val="2800"/>
              <a:buFont typeface="Just Another Hand"/>
              <a:buNone/>
              <a:defRPr sz="2800">
                <a:solidFill>
                  <a:schemeClr val="accent3"/>
                </a:solidFill>
                <a:latin typeface="Just Another Hand"/>
                <a:ea typeface="Just Another Hand"/>
                <a:cs typeface="Just Another Hand"/>
                <a:sym typeface="Just Another Hand"/>
              </a:defRPr>
            </a:lvl2pPr>
            <a:lvl3pPr lvl="2">
              <a:spcBef>
                <a:spcPts val="0"/>
              </a:spcBef>
              <a:spcAft>
                <a:spcPts val="0"/>
              </a:spcAft>
              <a:buClr>
                <a:schemeClr val="accent3"/>
              </a:buClr>
              <a:buSzPts val="2800"/>
              <a:buFont typeface="Just Another Hand"/>
              <a:buNone/>
              <a:defRPr sz="2800">
                <a:solidFill>
                  <a:schemeClr val="accent3"/>
                </a:solidFill>
                <a:latin typeface="Just Another Hand"/>
                <a:ea typeface="Just Another Hand"/>
                <a:cs typeface="Just Another Hand"/>
                <a:sym typeface="Just Another Hand"/>
              </a:defRPr>
            </a:lvl3pPr>
            <a:lvl4pPr lvl="3">
              <a:spcBef>
                <a:spcPts val="0"/>
              </a:spcBef>
              <a:spcAft>
                <a:spcPts val="0"/>
              </a:spcAft>
              <a:buClr>
                <a:schemeClr val="accent3"/>
              </a:buClr>
              <a:buSzPts val="2800"/>
              <a:buFont typeface="Just Another Hand"/>
              <a:buNone/>
              <a:defRPr sz="2800">
                <a:solidFill>
                  <a:schemeClr val="accent3"/>
                </a:solidFill>
                <a:latin typeface="Just Another Hand"/>
                <a:ea typeface="Just Another Hand"/>
                <a:cs typeface="Just Another Hand"/>
                <a:sym typeface="Just Another Hand"/>
              </a:defRPr>
            </a:lvl4pPr>
            <a:lvl5pPr lvl="4">
              <a:spcBef>
                <a:spcPts val="0"/>
              </a:spcBef>
              <a:spcAft>
                <a:spcPts val="0"/>
              </a:spcAft>
              <a:buClr>
                <a:schemeClr val="accent3"/>
              </a:buClr>
              <a:buSzPts val="2800"/>
              <a:buFont typeface="Just Another Hand"/>
              <a:buNone/>
              <a:defRPr sz="2800">
                <a:solidFill>
                  <a:schemeClr val="accent3"/>
                </a:solidFill>
                <a:latin typeface="Just Another Hand"/>
                <a:ea typeface="Just Another Hand"/>
                <a:cs typeface="Just Another Hand"/>
                <a:sym typeface="Just Another Hand"/>
              </a:defRPr>
            </a:lvl5pPr>
            <a:lvl6pPr lvl="5">
              <a:spcBef>
                <a:spcPts val="0"/>
              </a:spcBef>
              <a:spcAft>
                <a:spcPts val="0"/>
              </a:spcAft>
              <a:buClr>
                <a:schemeClr val="accent3"/>
              </a:buClr>
              <a:buSzPts val="2800"/>
              <a:buFont typeface="Just Another Hand"/>
              <a:buNone/>
              <a:defRPr sz="2800">
                <a:solidFill>
                  <a:schemeClr val="accent3"/>
                </a:solidFill>
                <a:latin typeface="Just Another Hand"/>
                <a:ea typeface="Just Another Hand"/>
                <a:cs typeface="Just Another Hand"/>
                <a:sym typeface="Just Another Hand"/>
              </a:defRPr>
            </a:lvl6pPr>
            <a:lvl7pPr lvl="6">
              <a:spcBef>
                <a:spcPts val="0"/>
              </a:spcBef>
              <a:spcAft>
                <a:spcPts val="0"/>
              </a:spcAft>
              <a:buClr>
                <a:schemeClr val="accent3"/>
              </a:buClr>
              <a:buSzPts val="2800"/>
              <a:buFont typeface="Just Another Hand"/>
              <a:buNone/>
              <a:defRPr sz="2800">
                <a:solidFill>
                  <a:schemeClr val="accent3"/>
                </a:solidFill>
                <a:latin typeface="Just Another Hand"/>
                <a:ea typeface="Just Another Hand"/>
                <a:cs typeface="Just Another Hand"/>
                <a:sym typeface="Just Another Hand"/>
              </a:defRPr>
            </a:lvl7pPr>
            <a:lvl8pPr lvl="7">
              <a:spcBef>
                <a:spcPts val="0"/>
              </a:spcBef>
              <a:spcAft>
                <a:spcPts val="0"/>
              </a:spcAft>
              <a:buClr>
                <a:schemeClr val="accent3"/>
              </a:buClr>
              <a:buSzPts val="2800"/>
              <a:buFont typeface="Just Another Hand"/>
              <a:buNone/>
              <a:defRPr sz="2800">
                <a:solidFill>
                  <a:schemeClr val="accent3"/>
                </a:solidFill>
                <a:latin typeface="Just Another Hand"/>
                <a:ea typeface="Just Another Hand"/>
                <a:cs typeface="Just Another Hand"/>
                <a:sym typeface="Just Another Hand"/>
              </a:defRPr>
            </a:lvl8pPr>
            <a:lvl9pPr lvl="8">
              <a:spcBef>
                <a:spcPts val="0"/>
              </a:spcBef>
              <a:spcAft>
                <a:spcPts val="0"/>
              </a:spcAft>
              <a:buClr>
                <a:schemeClr val="accent3"/>
              </a:buClr>
              <a:buSzPts val="2800"/>
              <a:buFont typeface="Just Another Hand"/>
              <a:buNone/>
              <a:defRPr sz="2800">
                <a:solidFill>
                  <a:schemeClr val="accent3"/>
                </a:solidFill>
                <a:latin typeface="Just Another Hand"/>
                <a:ea typeface="Just Another Hand"/>
                <a:cs typeface="Just Another Hand"/>
                <a:sym typeface="Just Another Hand"/>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e Vietnam"/>
              <a:buChar char="●"/>
              <a:defRPr sz="1800">
                <a:solidFill>
                  <a:schemeClr val="dk1"/>
                </a:solidFill>
                <a:latin typeface="Be Vietnam"/>
                <a:ea typeface="Be Vietnam"/>
                <a:cs typeface="Be Vietnam"/>
                <a:sym typeface="Be Vietnam"/>
              </a:defRPr>
            </a:lvl1pPr>
            <a:lvl2pPr marL="914400" lvl="1" indent="-317500">
              <a:lnSpc>
                <a:spcPct val="115000"/>
              </a:lnSpc>
              <a:spcBef>
                <a:spcPts val="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2pPr>
            <a:lvl3pPr marL="1371600" lvl="2" indent="-317500">
              <a:lnSpc>
                <a:spcPct val="115000"/>
              </a:lnSpc>
              <a:spcBef>
                <a:spcPts val="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3pPr>
            <a:lvl4pPr marL="1828800" lvl="3" indent="-317500">
              <a:lnSpc>
                <a:spcPct val="115000"/>
              </a:lnSpc>
              <a:spcBef>
                <a:spcPts val="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4pPr>
            <a:lvl5pPr marL="2286000" lvl="4" indent="-317500">
              <a:lnSpc>
                <a:spcPct val="115000"/>
              </a:lnSpc>
              <a:spcBef>
                <a:spcPts val="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5pPr>
            <a:lvl6pPr marL="2743200" lvl="5" indent="-317500">
              <a:lnSpc>
                <a:spcPct val="115000"/>
              </a:lnSpc>
              <a:spcBef>
                <a:spcPts val="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6pPr>
            <a:lvl7pPr marL="3200400" lvl="6" indent="-317500">
              <a:lnSpc>
                <a:spcPct val="115000"/>
              </a:lnSpc>
              <a:spcBef>
                <a:spcPts val="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7pPr>
            <a:lvl8pPr marL="3657600" lvl="7" indent="-317500">
              <a:lnSpc>
                <a:spcPct val="115000"/>
              </a:lnSpc>
              <a:spcBef>
                <a:spcPts val="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8pPr>
            <a:lvl9pPr marL="4114800" lvl="8" indent="-317500">
              <a:lnSpc>
                <a:spcPct val="115000"/>
              </a:lnSpc>
              <a:spcBef>
                <a:spcPts val="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9pPr>
          </a:lstStyle>
          <a:p>
            <a:endParaRPr/>
          </a:p>
        </p:txBody>
      </p:sp>
    </p:spTree>
    <p:extLst>
      <p:ext uri="{BB962C8B-B14F-4D97-AF65-F5344CB8AC3E}">
        <p14:creationId xmlns:p14="http://schemas.microsoft.com/office/powerpoint/2010/main" val="1909038615"/>
      </p:ext>
    </p:extLst>
  </p:cSld>
  <p:clrMap bg1="lt1" tx1="dk1" bg2="dk2" tx2="lt2" accent1="accent1" accent2="accent2" accent3="accent3" accent4="accent4" accent5="accent5" accent6="accent6" hlink="hlink" folHlink="folHlink"/>
  <p:sldLayoutIdLst>
    <p:sldLayoutId id="2147483874"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 id="2147483908" r:id="rId34"/>
    <p:sldLayoutId id="2147483909" r:id="rId35"/>
    <p:sldLayoutId id="2147483910" r:id="rId36"/>
    <p:sldLayoutId id="2147483911" r:id="rId37"/>
    <p:sldLayoutId id="2147483912" r:id="rId38"/>
    <p:sldLayoutId id="2147483913" r:id="rId39"/>
    <p:sldLayoutId id="2147483914" r:id="rId40"/>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01"/>
        <p:cNvGrpSpPr/>
        <p:nvPr/>
      </p:nvGrpSpPr>
      <p:grpSpPr>
        <a:xfrm>
          <a:off x="0" y="0"/>
          <a:ext cx="0" cy="0"/>
          <a:chOff x="0" y="0"/>
          <a:chExt cx="0" cy="0"/>
        </a:xfrm>
      </p:grpSpPr>
      <p:sp>
        <p:nvSpPr>
          <p:cNvPr id="402" name="Google Shape;402;p44"/>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3" name="Google Shape;403;p44"/>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96082693"/>
      </p:ext>
    </p:extLst>
  </p:cSld>
  <p:clrMap bg1="lt1" tx1="dk1" bg2="dk2" tx2="lt2" accent1="accent1" accent2="accent2" accent3="accent3" accent4="accent4" accent5="accent5" accent6="accent6" hlink="hlink" folHlink="folHlink"/>
  <p:sldLayoutIdLst>
    <p:sldLayoutId id="2147483918" r:id="rId1"/>
    <p:sldLayoutId id="2147483919" r:id="rId2"/>
    <p:sldLayoutId id="2147483920" r:id="rId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GB"/>
              <a:t>Click to edit Master title style</a:t>
            </a:r>
            <a:endParaRPr lang="en-US"/>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47F3E6CE-3EA7-0548-94F1-64EDD8CE6C43}" type="datetime1">
              <a:rPr lang="en-US" smtClean="0"/>
              <a:t>4/20/2023</a:t>
            </a:fld>
            <a:endParaRPr lang="en-US"/>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59086312"/>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4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6.jpe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4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5.xml"/><Relationship Id="rId5" Type="http://schemas.openxmlformats.org/officeDocument/2006/relationships/image" Target="../media/image5.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8.xml"/><Relationship Id="rId7" Type="http://schemas.openxmlformats.org/officeDocument/2006/relationships/diagramColors" Target="../diagrams/colors9.xml"/><Relationship Id="rId2" Type="http://schemas.openxmlformats.org/officeDocument/2006/relationships/slideLayout" Target="../slideLayouts/slideLayout45.xml"/><Relationship Id="rId1" Type="http://schemas.openxmlformats.org/officeDocument/2006/relationships/themeOverride" Target="../theme/themeOverride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59.png"/><Relationship Id="rId7" Type="http://schemas.openxmlformats.org/officeDocument/2006/relationships/diagramColors" Target="../diagrams/colors13.xml"/><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102_B5D4F3C3.xml"/><Relationship Id="rId1" Type="http://schemas.openxmlformats.org/officeDocument/2006/relationships/slideLayout" Target="../slideLayouts/slideLayout45.xml"/><Relationship Id="rId5" Type="http://schemas.microsoft.com/office/2007/relationships/hdphoto" Target="../media/hdphoto3.wdp"/><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microsoft.com/office/2018/10/relationships/comments" Target="../comments/modernComment_103_82119917.xml"/><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5.png"/><Relationship Id="rId4" Type="http://schemas.openxmlformats.org/officeDocument/2006/relationships/image" Target="../media/image6.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31549" y="1852960"/>
            <a:ext cx="5474276" cy="1153622"/>
          </a:xfrm>
        </p:spPr>
        <p:txBody>
          <a:bodyPr>
            <a:noAutofit/>
          </a:bodyPr>
          <a:lstStyle/>
          <a:p>
            <a:r>
              <a:rPr lang="en-US" sz="2200"/>
              <a:t>Disentangling global market drivers for cephalopods to foster transformations towards sustainable seafood systems</a:t>
            </a:r>
            <a:br>
              <a:rPr lang="en-US" sz="2400"/>
            </a:br>
            <a:r>
              <a:rPr lang="en-GB" sz="1200"/>
              <a:t>G. B. Ainsworth et al ,</a:t>
            </a:r>
            <a:r>
              <a:rPr lang="en-US" sz="1200"/>
              <a:t> 2022, British ecological society</a:t>
            </a:r>
            <a:br>
              <a:rPr lang="en-US" sz="1200"/>
            </a:br>
            <a:br>
              <a:rPr lang="en-US" sz="1200"/>
            </a:br>
            <a:endParaRPr lang="en-US" sz="1200"/>
          </a:p>
        </p:txBody>
      </p:sp>
      <p:sp>
        <p:nvSpPr>
          <p:cNvPr id="3" name="Subtítulo 2"/>
          <p:cNvSpPr>
            <a:spLocks noGrp="1"/>
          </p:cNvSpPr>
          <p:nvPr>
            <p:ph type="subTitle" idx="1"/>
          </p:nvPr>
        </p:nvSpPr>
        <p:spPr>
          <a:xfrm>
            <a:off x="712783" y="3952687"/>
            <a:ext cx="6400800" cy="1944216"/>
          </a:xfrm>
        </p:spPr>
        <p:txBody>
          <a:bodyPr>
            <a:normAutofit fontScale="55000" lnSpcReduction="20000"/>
          </a:bodyPr>
          <a:lstStyle/>
          <a:p>
            <a:r>
              <a:rPr lang="en-US" sz="2200" err="1">
                <a:solidFill>
                  <a:schemeClr val="bg1"/>
                </a:solidFill>
              </a:rPr>
              <a:t>Autores</a:t>
            </a:r>
            <a:r>
              <a:rPr lang="en-US" sz="2200">
                <a:solidFill>
                  <a:schemeClr val="bg1"/>
                </a:solidFill>
              </a:rPr>
              <a:t>:</a:t>
            </a:r>
          </a:p>
          <a:p>
            <a:r>
              <a:rPr lang="en-US" sz="1800" err="1">
                <a:solidFill>
                  <a:schemeClr val="bg1"/>
                </a:solidFill>
              </a:rPr>
              <a:t>Gonçalo</a:t>
            </a:r>
            <a:r>
              <a:rPr lang="en-US" sz="1800">
                <a:solidFill>
                  <a:schemeClr val="bg1"/>
                </a:solidFill>
              </a:rPr>
              <a:t> Lima, 108254, </a:t>
            </a:r>
            <a:r>
              <a:rPr lang="en-US" sz="1800" err="1">
                <a:solidFill>
                  <a:schemeClr val="bg1"/>
                </a:solidFill>
              </a:rPr>
              <a:t>Leci</a:t>
            </a:r>
            <a:endParaRPr lang="en-US" sz="1800">
              <a:solidFill>
                <a:schemeClr val="bg1"/>
              </a:solidFill>
            </a:endParaRPr>
          </a:p>
          <a:p>
            <a:r>
              <a:rPr lang="en-US" sz="1800">
                <a:solidFill>
                  <a:schemeClr val="bg1"/>
                </a:solidFill>
              </a:rPr>
              <a:t>Luís Sousa, 108583, LECI</a:t>
            </a:r>
          </a:p>
          <a:p>
            <a:pPr algn="l"/>
            <a:r>
              <a:rPr lang="en-US" sz="1800">
                <a:solidFill>
                  <a:schemeClr val="bg1"/>
                </a:solidFill>
              </a:rPr>
              <a:t>Maria Lopes, 103808, LEB</a:t>
            </a:r>
          </a:p>
          <a:p>
            <a:pPr algn="l"/>
            <a:r>
              <a:rPr lang="en-US" sz="1800">
                <a:solidFill>
                  <a:schemeClr val="bg1"/>
                </a:solidFill>
              </a:rPr>
              <a:t>Mª Leonor </a:t>
            </a:r>
            <a:r>
              <a:rPr lang="en-US" sz="1800" err="1">
                <a:solidFill>
                  <a:schemeClr val="bg1"/>
                </a:solidFill>
              </a:rPr>
              <a:t>Cândido</a:t>
            </a:r>
            <a:r>
              <a:rPr lang="en-US" sz="1800">
                <a:solidFill>
                  <a:schemeClr val="bg1"/>
                </a:solidFill>
              </a:rPr>
              <a:t>, 108740, </a:t>
            </a:r>
            <a:r>
              <a:rPr lang="en-US" sz="1800" err="1">
                <a:solidFill>
                  <a:schemeClr val="bg1"/>
                </a:solidFill>
              </a:rPr>
              <a:t>Leb</a:t>
            </a:r>
            <a:endParaRPr lang="en-US" sz="1800">
              <a:solidFill>
                <a:schemeClr val="bg1"/>
              </a:solidFill>
            </a:endParaRPr>
          </a:p>
          <a:p>
            <a:pPr algn="l"/>
            <a:r>
              <a:rPr lang="en-US" sz="1800">
                <a:solidFill>
                  <a:schemeClr val="bg1"/>
                </a:solidFill>
              </a:rPr>
              <a:t>Marta Sousa, 108511, </a:t>
            </a:r>
            <a:r>
              <a:rPr lang="en-US" sz="1800" err="1">
                <a:solidFill>
                  <a:schemeClr val="bg1"/>
                </a:solidFill>
              </a:rPr>
              <a:t>Leb</a:t>
            </a:r>
            <a:endParaRPr lang="en-US" sz="1800">
              <a:solidFill>
                <a:schemeClr val="bg1"/>
              </a:solidFill>
            </a:endParaRPr>
          </a:p>
          <a:p>
            <a:pPr algn="l"/>
            <a:endParaRPr lang="en-US" sz="2200">
              <a:solidFill>
                <a:schemeClr val="bg1"/>
              </a:solidFill>
            </a:endParaRPr>
          </a:p>
          <a:p>
            <a:r>
              <a:rPr lang="en-US" sz="2200">
                <a:solidFill>
                  <a:schemeClr val="bg1"/>
                </a:solidFill>
              </a:rPr>
              <a:t>TP9 – 2  </a:t>
            </a:r>
            <a:endParaRPr lang="en-US">
              <a:solidFill>
                <a:schemeClr val="bg1"/>
              </a:solidFill>
            </a:endParaRPr>
          </a:p>
        </p:txBody>
      </p:sp>
      <p:grpSp>
        <p:nvGrpSpPr>
          <p:cNvPr id="4" name="Group 7"/>
          <p:cNvGrpSpPr>
            <a:grpSpLocks/>
          </p:cNvGrpSpPr>
          <p:nvPr/>
        </p:nvGrpSpPr>
        <p:grpSpPr bwMode="auto">
          <a:xfrm>
            <a:off x="531549" y="23513"/>
            <a:ext cx="2987420" cy="522000"/>
            <a:chOff x="570" y="163"/>
            <a:chExt cx="2057" cy="414"/>
          </a:xfrm>
        </p:grpSpPr>
        <p:pic>
          <p:nvPicPr>
            <p:cNvPr id="5" name="Picture 8" descr="ua"/>
            <p:cNvPicPr>
              <a:picLocks noChangeAspect="1" noChangeArrowheads="1"/>
            </p:cNvPicPr>
            <p:nvPr/>
          </p:nvPicPr>
          <p:blipFill>
            <a:blip r:embed="rId2">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0" y="163"/>
              <a:ext cx="27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
            <p:cNvSpPr>
              <a:spLocks noChangeArrowheads="1"/>
            </p:cNvSpPr>
            <p:nvPr/>
          </p:nvSpPr>
          <p:spPr bwMode="auto">
            <a:xfrm>
              <a:off x="842" y="350"/>
              <a:ext cx="178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pt-PT" altLang="en-US" sz="1600" b="1">
                  <a:solidFill>
                    <a:srgbClr val="95B7C9"/>
                  </a:solidFill>
                </a:rPr>
                <a:t>Universidade de Aveiro</a:t>
              </a:r>
              <a:br>
                <a:rPr lang="pt-PT" altLang="en-US" sz="1600" b="1">
                  <a:solidFill>
                    <a:srgbClr val="AFC9D6"/>
                  </a:solidFill>
                </a:rPr>
              </a:br>
              <a:endParaRPr lang="pt-PT" altLang="en-US" sz="1600" b="1">
                <a:solidFill>
                  <a:srgbClr val="AFC9D6"/>
                </a:solidFill>
              </a:endParaRPr>
            </a:p>
          </p:txBody>
        </p:sp>
      </p:grpSp>
      <p:pic>
        <p:nvPicPr>
          <p:cNvPr id="10" name="Google Shape;657;p62">
            <a:extLst>
              <a:ext uri="{FF2B5EF4-FFF2-40B4-BE49-F238E27FC236}">
                <a16:creationId xmlns:a16="http://schemas.microsoft.com/office/drawing/2014/main" id="{2508B2E2-3853-337B-FC5C-C5DA9D6FA4BA}"/>
              </a:ext>
            </a:extLst>
          </p:cNvPr>
          <p:cNvPicPr preferRelativeResize="0"/>
          <p:nvPr/>
        </p:nvPicPr>
        <p:blipFill>
          <a:blip r:embed="rId4">
            <a:alphaModFix/>
            <a:lum bright="70000" contrast="-70000"/>
          </a:blip>
          <a:stretch>
            <a:fillRect/>
          </a:stretch>
        </p:blipFill>
        <p:spPr>
          <a:xfrm>
            <a:off x="4692427" y="3356992"/>
            <a:ext cx="3858938" cy="2715427"/>
          </a:xfrm>
          <a:prstGeom prst="rect">
            <a:avLst/>
          </a:prstGeom>
          <a:noFill/>
          <a:ln>
            <a:noFill/>
          </a:ln>
        </p:spPr>
      </p:pic>
      <p:pic>
        <p:nvPicPr>
          <p:cNvPr id="7" name="Google Shape;1069;p80">
            <a:extLst>
              <a:ext uri="{FF2B5EF4-FFF2-40B4-BE49-F238E27FC236}">
                <a16:creationId xmlns:a16="http://schemas.microsoft.com/office/drawing/2014/main" id="{70924723-8D8F-C666-876D-D40D0B98DFFD}"/>
              </a:ext>
            </a:extLst>
          </p:cNvPr>
          <p:cNvPicPr preferRelativeResize="0"/>
          <p:nvPr/>
        </p:nvPicPr>
        <p:blipFill>
          <a:blip r:embed="rId5">
            <a:duotone>
              <a:schemeClr val="accent1">
                <a:shade val="45000"/>
                <a:satMod val="135000"/>
              </a:schemeClr>
              <a:prstClr val="white"/>
            </a:duotone>
            <a:alphaModFix amt="20000"/>
          </a:blip>
          <a:stretch>
            <a:fillRect/>
          </a:stretch>
        </p:blipFill>
        <p:spPr>
          <a:xfrm rot="2298011" flipH="1">
            <a:off x="7733787" y="91879"/>
            <a:ext cx="2125930" cy="3237962"/>
          </a:xfrm>
          <a:prstGeom prst="rect">
            <a:avLst/>
          </a:prstGeom>
          <a:noFill/>
          <a:ln>
            <a:noFill/>
          </a:ln>
        </p:spPr>
      </p:pic>
      <p:pic>
        <p:nvPicPr>
          <p:cNvPr id="8" name="Google Shape;1074;p80">
            <a:extLst>
              <a:ext uri="{FF2B5EF4-FFF2-40B4-BE49-F238E27FC236}">
                <a16:creationId xmlns:a16="http://schemas.microsoft.com/office/drawing/2014/main" id="{8D648776-6383-F1B6-1C0C-711C8C965E44}"/>
              </a:ext>
            </a:extLst>
          </p:cNvPr>
          <p:cNvPicPr preferRelativeResize="0"/>
          <p:nvPr/>
        </p:nvPicPr>
        <p:blipFill>
          <a:blip r:embed="rId6">
            <a:alphaModFix amt="20000"/>
          </a:blip>
          <a:stretch>
            <a:fillRect/>
          </a:stretch>
        </p:blipFill>
        <p:spPr>
          <a:xfrm rot="17632069" flipH="1">
            <a:off x="2244129" y="5626245"/>
            <a:ext cx="2248445" cy="1097235"/>
          </a:xfrm>
          <a:prstGeom prst="rect">
            <a:avLst/>
          </a:prstGeom>
          <a:noFill/>
          <a:ln>
            <a:noFill/>
          </a:ln>
        </p:spPr>
      </p:pic>
      <p:sp>
        <p:nvSpPr>
          <p:cNvPr id="9" name="CaixaDeTexto 8">
            <a:extLst>
              <a:ext uri="{FF2B5EF4-FFF2-40B4-BE49-F238E27FC236}">
                <a16:creationId xmlns:a16="http://schemas.microsoft.com/office/drawing/2014/main" id="{3D5BC635-0FEB-083E-D79D-AEB2F48CB846}"/>
              </a:ext>
            </a:extLst>
          </p:cNvPr>
          <p:cNvSpPr txBox="1"/>
          <p:nvPr/>
        </p:nvSpPr>
        <p:spPr>
          <a:xfrm>
            <a:off x="592635" y="3355917"/>
            <a:ext cx="3573098" cy="461665"/>
          </a:xfrm>
          <a:prstGeom prst="rect">
            <a:avLst/>
          </a:prstGeom>
          <a:noFill/>
        </p:spPr>
        <p:txBody>
          <a:bodyPr wrap="square" rtlCol="0">
            <a:spAutoFit/>
          </a:bodyPr>
          <a:lstStyle/>
          <a:p>
            <a:pPr algn="ctr"/>
            <a:r>
              <a:rPr lang="pt-PT" sz="2400" b="1">
                <a:solidFill>
                  <a:schemeClr val="bg1"/>
                </a:solidFill>
                <a:latin typeface="FUTURA MEDIUM" panose="020B0602020204020303" pitchFamily="34" charset="-79"/>
                <a:cs typeface="FUTURA MEDIUM" panose="020B0602020204020303" pitchFamily="34" charset="-79"/>
              </a:rPr>
              <a:t>Visualização de Dados</a:t>
            </a:r>
          </a:p>
        </p:txBody>
      </p:sp>
      <p:sp>
        <p:nvSpPr>
          <p:cNvPr id="11" name="CaixaDeTexto 10">
            <a:extLst>
              <a:ext uri="{FF2B5EF4-FFF2-40B4-BE49-F238E27FC236}">
                <a16:creationId xmlns:a16="http://schemas.microsoft.com/office/drawing/2014/main" id="{97EA8D36-D623-0B80-7687-33E22022CFE1}"/>
              </a:ext>
            </a:extLst>
          </p:cNvPr>
          <p:cNvSpPr txBox="1"/>
          <p:nvPr/>
        </p:nvSpPr>
        <p:spPr>
          <a:xfrm>
            <a:off x="4884186" y="6053779"/>
            <a:ext cx="6590584" cy="276999"/>
          </a:xfrm>
          <a:prstGeom prst="rect">
            <a:avLst/>
          </a:prstGeom>
          <a:noFill/>
        </p:spPr>
        <p:txBody>
          <a:bodyPr wrap="square" rtlCol="0">
            <a:spAutoFit/>
          </a:bodyPr>
          <a:lstStyle/>
          <a:p>
            <a:pPr algn="ctr"/>
            <a:r>
              <a:rPr lang="pt-PT" sz="1200">
                <a:solidFill>
                  <a:schemeClr val="bg1"/>
                </a:solidFill>
              </a:rPr>
              <a:t>2022/2023</a:t>
            </a:r>
          </a:p>
        </p:txBody>
      </p:sp>
    </p:spTree>
    <p:extLst>
      <p:ext uri="{BB962C8B-B14F-4D97-AF65-F5344CB8AC3E}">
        <p14:creationId xmlns:p14="http://schemas.microsoft.com/office/powerpoint/2010/main" val="2912463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B3-50CC-1853-EC15-C40DE7E89AEA}"/>
              </a:ext>
            </a:extLst>
          </p:cNvPr>
          <p:cNvSpPr>
            <a:spLocks noGrp="1"/>
          </p:cNvSpPr>
          <p:nvPr>
            <p:ph type="title"/>
          </p:nvPr>
        </p:nvSpPr>
        <p:spPr/>
        <p:txBody>
          <a:bodyPr/>
          <a:lstStyle/>
          <a:p>
            <a:r>
              <a:rPr lang="en-US" sz="4000" err="1"/>
              <a:t>Recolha</a:t>
            </a:r>
            <a:r>
              <a:rPr lang="en-US" sz="4000"/>
              <a:t> dos dados</a:t>
            </a:r>
          </a:p>
        </p:txBody>
      </p:sp>
      <p:pic>
        <p:nvPicPr>
          <p:cNvPr id="4" name="Picture 4" descr="Table&#10;&#10;Description automatically generated">
            <a:extLst>
              <a:ext uri="{FF2B5EF4-FFF2-40B4-BE49-F238E27FC236}">
                <a16:creationId xmlns:a16="http://schemas.microsoft.com/office/drawing/2014/main" id="{E08D0B36-F71F-3A74-1735-A757AC9223F2}"/>
              </a:ext>
            </a:extLst>
          </p:cNvPr>
          <p:cNvPicPr>
            <a:picLocks noGrp="1" noChangeAspect="1"/>
          </p:cNvPicPr>
          <p:nvPr>
            <p:ph idx="1"/>
          </p:nvPr>
        </p:nvPicPr>
        <p:blipFill>
          <a:blip r:embed="rId2"/>
          <a:stretch>
            <a:fillRect/>
          </a:stretch>
        </p:blipFill>
        <p:spPr>
          <a:xfrm>
            <a:off x="1081652" y="2048207"/>
            <a:ext cx="6980695" cy="3907929"/>
          </a:xfrm>
        </p:spPr>
      </p:pic>
      <p:sp>
        <p:nvSpPr>
          <p:cNvPr id="6" name="Slide Number Placeholder 5">
            <a:extLst>
              <a:ext uri="{FF2B5EF4-FFF2-40B4-BE49-F238E27FC236}">
                <a16:creationId xmlns:a16="http://schemas.microsoft.com/office/drawing/2014/main" id="{FBC28537-1F68-1FA2-2ADA-08AE8F3FD975}"/>
              </a:ext>
            </a:extLst>
          </p:cNvPr>
          <p:cNvSpPr>
            <a:spLocks noGrp="1"/>
          </p:cNvSpPr>
          <p:nvPr>
            <p:ph type="sldNum" sz="quarter" idx="12"/>
          </p:nvPr>
        </p:nvSpPr>
        <p:spPr/>
        <p:txBody>
          <a:bodyPr/>
          <a:lstStyle/>
          <a:p>
            <a:fld id="{48179344-E11B-4725-8D3D-09E2D0492120}" type="slidenum">
              <a:rPr lang="en-US" smtClean="0"/>
              <a:t>9</a:t>
            </a:fld>
            <a:endParaRPr lang="en-US"/>
          </a:p>
        </p:txBody>
      </p:sp>
    </p:spTree>
    <p:extLst>
      <p:ext uri="{BB962C8B-B14F-4D97-AF65-F5344CB8AC3E}">
        <p14:creationId xmlns:p14="http://schemas.microsoft.com/office/powerpoint/2010/main" val="416232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94B8-927D-65CD-B6F0-78C8318A6CC0}"/>
              </a:ext>
            </a:extLst>
          </p:cNvPr>
          <p:cNvSpPr>
            <a:spLocks noGrp="1"/>
          </p:cNvSpPr>
          <p:nvPr>
            <p:ph type="title"/>
          </p:nvPr>
        </p:nvSpPr>
        <p:spPr/>
        <p:txBody>
          <a:bodyPr/>
          <a:lstStyle/>
          <a:p>
            <a:r>
              <a:rPr lang="en-US" sz="4000" err="1"/>
              <a:t>Recolha</a:t>
            </a:r>
            <a:r>
              <a:rPr lang="en-US" sz="4000"/>
              <a:t> dos dados</a:t>
            </a:r>
          </a:p>
        </p:txBody>
      </p:sp>
      <p:pic>
        <p:nvPicPr>
          <p:cNvPr id="4" name="Picture 4" descr="Diagram&#10;&#10;Description automatically generated">
            <a:extLst>
              <a:ext uri="{FF2B5EF4-FFF2-40B4-BE49-F238E27FC236}">
                <a16:creationId xmlns:a16="http://schemas.microsoft.com/office/drawing/2014/main" id="{7F1FBCAE-85A5-2A83-7560-BA8DFA03F09B}"/>
              </a:ext>
            </a:extLst>
          </p:cNvPr>
          <p:cNvPicPr>
            <a:picLocks noGrp="1" noChangeAspect="1"/>
          </p:cNvPicPr>
          <p:nvPr>
            <p:ph idx="1"/>
          </p:nvPr>
        </p:nvPicPr>
        <p:blipFill>
          <a:blip r:embed="rId2"/>
          <a:stretch>
            <a:fillRect/>
          </a:stretch>
        </p:blipFill>
        <p:spPr>
          <a:xfrm>
            <a:off x="975953" y="2140917"/>
            <a:ext cx="7192094" cy="3815219"/>
          </a:xfrm>
        </p:spPr>
      </p:pic>
      <p:sp>
        <p:nvSpPr>
          <p:cNvPr id="6" name="Slide Number Placeholder 5">
            <a:extLst>
              <a:ext uri="{FF2B5EF4-FFF2-40B4-BE49-F238E27FC236}">
                <a16:creationId xmlns:a16="http://schemas.microsoft.com/office/drawing/2014/main" id="{1F54C2FA-CA37-309E-7A78-EFAEF6E2AD92}"/>
              </a:ext>
            </a:extLst>
          </p:cNvPr>
          <p:cNvSpPr>
            <a:spLocks noGrp="1"/>
          </p:cNvSpPr>
          <p:nvPr>
            <p:ph type="sldNum" sz="quarter" idx="12"/>
          </p:nvPr>
        </p:nvSpPr>
        <p:spPr/>
        <p:txBody>
          <a:bodyPr/>
          <a:lstStyle/>
          <a:p>
            <a:fld id="{48179344-E11B-4725-8D3D-09E2D0492120}" type="slidenum">
              <a:rPr lang="en-US" smtClean="0"/>
              <a:t>10</a:t>
            </a:fld>
            <a:endParaRPr lang="en-US"/>
          </a:p>
        </p:txBody>
      </p:sp>
    </p:spTree>
    <p:extLst>
      <p:ext uri="{BB962C8B-B14F-4D97-AF65-F5344CB8AC3E}">
        <p14:creationId xmlns:p14="http://schemas.microsoft.com/office/powerpoint/2010/main" val="486796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98E696-4BBA-46BE-AD86-F7E300B89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9143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0B0CA3-C333-4560-9975-E31D1B7B9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723899"/>
            <a:ext cx="277749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4CB830D9-73AC-E1D3-C958-6520FD4ECE19}"/>
              </a:ext>
            </a:extLst>
          </p:cNvPr>
          <p:cNvSpPr>
            <a:spLocks noGrp="1"/>
          </p:cNvSpPr>
          <p:nvPr>
            <p:ph type="title"/>
          </p:nvPr>
        </p:nvSpPr>
        <p:spPr>
          <a:xfrm>
            <a:off x="6277232" y="1037967"/>
            <a:ext cx="2290568" cy="4709131"/>
          </a:xfrm>
        </p:spPr>
        <p:txBody>
          <a:bodyPr anchor="ctr">
            <a:normAutofit/>
          </a:bodyPr>
          <a:lstStyle/>
          <a:p>
            <a:r>
              <a:rPr lang="pt-PT">
                <a:solidFill>
                  <a:srgbClr val="FFFEFF"/>
                </a:solidFill>
              </a:rPr>
              <a:t>Como foram os dados obtidos?</a:t>
            </a:r>
          </a:p>
        </p:txBody>
      </p:sp>
      <p:graphicFrame>
        <p:nvGraphicFramePr>
          <p:cNvPr id="5" name="Marcador de Posição de Conteúdo 2">
            <a:extLst>
              <a:ext uri="{FF2B5EF4-FFF2-40B4-BE49-F238E27FC236}">
                <a16:creationId xmlns:a16="http://schemas.microsoft.com/office/drawing/2014/main" id="{722BBFE1-A7BF-842F-5A6D-EDF137FE1C81}"/>
              </a:ext>
            </a:extLst>
          </p:cNvPr>
          <p:cNvGraphicFramePr>
            <a:graphicFrameLocks noGrp="1"/>
          </p:cNvGraphicFramePr>
          <p:nvPr>
            <p:ph idx="1"/>
            <p:extLst>
              <p:ext uri="{D42A27DB-BD31-4B8C-83A1-F6EECF244321}">
                <p14:modId xmlns:p14="http://schemas.microsoft.com/office/powerpoint/2010/main" val="1126503734"/>
              </p:ext>
            </p:extLst>
          </p:nvPr>
        </p:nvGraphicFramePr>
        <p:xfrm>
          <a:off x="364524" y="1037967"/>
          <a:ext cx="5269089" cy="5307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99A1206-45A5-CBAE-7CBC-FABD192583A3}"/>
              </a:ext>
            </a:extLst>
          </p:cNvPr>
          <p:cNvSpPr>
            <a:spLocks noGrp="1"/>
          </p:cNvSpPr>
          <p:nvPr>
            <p:ph type="sldNum" sz="quarter" idx="12"/>
          </p:nvPr>
        </p:nvSpPr>
        <p:spPr/>
        <p:txBody>
          <a:bodyPr/>
          <a:lstStyle/>
          <a:p>
            <a:fld id="{48179344-E11B-4725-8D3D-09E2D0492120}" type="slidenum">
              <a:rPr lang="en-US" smtClean="0"/>
              <a:t>11</a:t>
            </a:fld>
            <a:endParaRPr lang="en-US"/>
          </a:p>
        </p:txBody>
      </p:sp>
    </p:spTree>
    <p:extLst>
      <p:ext uri="{BB962C8B-B14F-4D97-AF65-F5344CB8AC3E}">
        <p14:creationId xmlns:p14="http://schemas.microsoft.com/office/powerpoint/2010/main" val="1094987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39">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uttlefish hovering over coral reef">
            <a:extLst>
              <a:ext uri="{FF2B5EF4-FFF2-40B4-BE49-F238E27FC236}">
                <a16:creationId xmlns:a16="http://schemas.microsoft.com/office/drawing/2014/main" id="{3F749CC3-4902-2B1A-C4FD-9F3398E60213}"/>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19091"/>
          <a:stretch/>
        </p:blipFill>
        <p:spPr>
          <a:xfrm>
            <a:off x="-130630" y="0"/>
            <a:ext cx="10386029" cy="7789527"/>
          </a:xfrm>
          <a:prstGeom prst="rect">
            <a:avLst/>
          </a:prstGeom>
        </p:spPr>
      </p:pic>
      <p:grpSp>
        <p:nvGrpSpPr>
          <p:cNvPr id="54" name="Group 41">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8550" y="457200"/>
            <a:ext cx="5630313" cy="5935132"/>
            <a:chOff x="438067" y="457200"/>
            <a:chExt cx="7507083" cy="5935132"/>
          </a:xfrm>
        </p:grpSpPr>
        <p:sp>
          <p:nvSpPr>
            <p:cNvPr id="43" name="Rectangle 4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F6EE3DB-A14C-AC0A-FB8D-D707497DE2F4}"/>
              </a:ext>
            </a:extLst>
          </p:cNvPr>
          <p:cNvSpPr>
            <a:spLocks noGrp="1"/>
          </p:cNvSpPr>
          <p:nvPr>
            <p:ph type="title"/>
          </p:nvPr>
        </p:nvSpPr>
        <p:spPr>
          <a:xfrm>
            <a:off x="438150" y="1006956"/>
            <a:ext cx="5410200" cy="1372177"/>
          </a:xfrm>
        </p:spPr>
        <p:txBody>
          <a:bodyPr anchor="ctr">
            <a:normAutofit fontScale="90000"/>
          </a:bodyPr>
          <a:lstStyle/>
          <a:p>
            <a:pPr algn="ctr"/>
            <a:r>
              <a:rPr lang="en-US" sz="3200" spc="300"/>
              <a:t>NOVE  </a:t>
            </a:r>
            <a:r>
              <a:rPr lang="en-US" sz="3200" spc="300" err="1"/>
              <a:t>caraterísticas</a:t>
            </a:r>
            <a:r>
              <a:rPr lang="en-US" sz="3200" spc="300"/>
              <a:t> do </a:t>
            </a:r>
            <a:r>
              <a:rPr lang="en-US" sz="3200" spc="300" err="1"/>
              <a:t>sistema</a:t>
            </a:r>
            <a:r>
              <a:rPr lang="en-US" sz="3200" spc="300"/>
              <a:t> </a:t>
            </a:r>
            <a:r>
              <a:rPr lang="en-US" sz="3200" spc="300" err="1"/>
              <a:t>alimentar</a:t>
            </a:r>
            <a:endParaRPr lang="en-US" sz="3200" spc="300"/>
          </a:p>
        </p:txBody>
      </p:sp>
      <p:graphicFrame>
        <p:nvGraphicFramePr>
          <p:cNvPr id="5" name="Content Placeholder 2">
            <a:extLst>
              <a:ext uri="{FF2B5EF4-FFF2-40B4-BE49-F238E27FC236}">
                <a16:creationId xmlns:a16="http://schemas.microsoft.com/office/drawing/2014/main" id="{85DCFF1E-B838-1CEC-FDD3-137572690940}"/>
              </a:ext>
            </a:extLst>
          </p:cNvPr>
          <p:cNvGraphicFramePr>
            <a:graphicFrameLocks noGrp="1"/>
          </p:cNvGraphicFramePr>
          <p:nvPr>
            <p:ph idx="1"/>
            <p:extLst>
              <p:ext uri="{D42A27DB-BD31-4B8C-83A1-F6EECF244321}">
                <p14:modId xmlns:p14="http://schemas.microsoft.com/office/powerpoint/2010/main" val="2758933030"/>
              </p:ext>
            </p:extLst>
          </p:nvPr>
        </p:nvGraphicFramePr>
        <p:xfrm>
          <a:off x="435894" y="2438399"/>
          <a:ext cx="5412455" cy="35644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a:extLst>
              <a:ext uri="{FF2B5EF4-FFF2-40B4-BE49-F238E27FC236}">
                <a16:creationId xmlns:a16="http://schemas.microsoft.com/office/drawing/2014/main" id="{3755BD4D-702A-50DE-7A35-3C8FAAE615C5}"/>
              </a:ext>
            </a:extLst>
          </p:cNvPr>
          <p:cNvSpPr>
            <a:spLocks noGrp="1"/>
          </p:cNvSpPr>
          <p:nvPr>
            <p:ph type="sldNum" sz="quarter" idx="12"/>
          </p:nvPr>
        </p:nvSpPr>
        <p:spPr/>
        <p:txBody>
          <a:bodyPr/>
          <a:lstStyle/>
          <a:p>
            <a:fld id="{48179344-E11B-4725-8D3D-09E2D0492120}" type="slidenum">
              <a:rPr lang="en-US" smtClean="0"/>
              <a:t>12</a:t>
            </a:fld>
            <a:endParaRPr lang="en-US"/>
          </a:p>
        </p:txBody>
      </p:sp>
    </p:spTree>
    <p:extLst>
      <p:ext uri="{BB962C8B-B14F-4D97-AF65-F5344CB8AC3E}">
        <p14:creationId xmlns:p14="http://schemas.microsoft.com/office/powerpoint/2010/main" val="3886441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95" name="Rectangle 294">
            <a:extLst>
              <a:ext uri="{FF2B5EF4-FFF2-40B4-BE49-F238E27FC236}">
                <a16:creationId xmlns:a16="http://schemas.microsoft.com/office/drawing/2014/main" id="{66274610-0B8D-4F68-A77F-F6160E3C8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79DB69-213F-16C6-D933-AEAC9259F1D7}"/>
              </a:ext>
            </a:extLst>
          </p:cNvPr>
          <p:cNvSpPr>
            <a:spLocks noGrp="1"/>
          </p:cNvSpPr>
          <p:nvPr>
            <p:ph type="title"/>
          </p:nvPr>
        </p:nvSpPr>
        <p:spPr>
          <a:xfrm>
            <a:off x="334900" y="4999383"/>
            <a:ext cx="8470199" cy="952428"/>
          </a:xfrm>
        </p:spPr>
        <p:txBody>
          <a:bodyPr vert="horz" lIns="91440" tIns="45720" rIns="91440" bIns="45720" rtlCol="0" anchor="ctr">
            <a:normAutofit/>
          </a:bodyPr>
          <a:lstStyle/>
          <a:p>
            <a:r>
              <a:rPr lang="en-US"/>
              <a:t>Visualizacão ao longo do processo</a:t>
            </a:r>
          </a:p>
        </p:txBody>
      </p:sp>
      <p:sp>
        <p:nvSpPr>
          <p:cNvPr id="297" name="Rectangle 296">
            <a:extLst>
              <a:ext uri="{FF2B5EF4-FFF2-40B4-BE49-F238E27FC236}">
                <a16:creationId xmlns:a16="http://schemas.microsoft.com/office/drawing/2014/main" id="{A8820321-1BC7-42E1-B710-A84C5A220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7201"/>
            <a:ext cx="8474200" cy="43770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9" name="Rectangle 298">
            <a:extLst>
              <a:ext uri="{FF2B5EF4-FFF2-40B4-BE49-F238E27FC236}">
                <a16:creationId xmlns:a16="http://schemas.microsoft.com/office/drawing/2014/main" id="{F2C26AE0-EBFE-438D-AA3D-CAA6DAC63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6057326"/>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1" name="Rectangle 300">
            <a:extLst>
              <a:ext uri="{FF2B5EF4-FFF2-40B4-BE49-F238E27FC236}">
                <a16:creationId xmlns:a16="http://schemas.microsoft.com/office/drawing/2014/main" id="{828057AF-D878-40E9-BA0D-638F35F05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6057326"/>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03" name="Rectangle 302">
            <a:extLst>
              <a:ext uri="{FF2B5EF4-FFF2-40B4-BE49-F238E27FC236}">
                <a16:creationId xmlns:a16="http://schemas.microsoft.com/office/drawing/2014/main" id="{10E46F63-BF3A-400A-A34D-308744F04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6053769"/>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90" name="Content Placeholder 286">
            <a:extLst>
              <a:ext uri="{FF2B5EF4-FFF2-40B4-BE49-F238E27FC236}">
                <a16:creationId xmlns:a16="http://schemas.microsoft.com/office/drawing/2014/main" id="{79AC8269-275F-23B1-D0F4-2778CA73C3FE}"/>
              </a:ext>
            </a:extLst>
          </p:cNvPr>
          <p:cNvGraphicFramePr>
            <a:graphicFrameLocks noGrp="1"/>
          </p:cNvGraphicFramePr>
          <p:nvPr>
            <p:ph idx="1"/>
            <p:extLst>
              <p:ext uri="{D42A27DB-BD31-4B8C-83A1-F6EECF244321}">
                <p14:modId xmlns:p14="http://schemas.microsoft.com/office/powerpoint/2010/main" val="2845187"/>
              </p:ext>
            </p:extLst>
          </p:nvPr>
        </p:nvGraphicFramePr>
        <p:xfrm>
          <a:off x="680550" y="809491"/>
          <a:ext cx="7777389" cy="3693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96" name="Picture 796">
            <a:extLst>
              <a:ext uri="{FF2B5EF4-FFF2-40B4-BE49-F238E27FC236}">
                <a16:creationId xmlns:a16="http://schemas.microsoft.com/office/drawing/2014/main" id="{43673029-8B1D-953C-502E-139F32E2A75C}"/>
              </a:ext>
            </a:extLst>
          </p:cNvPr>
          <p:cNvPicPr>
            <a:picLocks noChangeAspect="1"/>
          </p:cNvPicPr>
          <p:nvPr/>
        </p:nvPicPr>
        <p:blipFill>
          <a:blip r:embed="rId8"/>
          <a:stretch>
            <a:fillRect/>
          </a:stretch>
        </p:blipFill>
        <p:spPr>
          <a:xfrm>
            <a:off x="7561709" y="4933335"/>
            <a:ext cx="1099809" cy="1078740"/>
          </a:xfrm>
          <a:prstGeom prst="rect">
            <a:avLst/>
          </a:prstGeom>
        </p:spPr>
      </p:pic>
      <p:sp>
        <p:nvSpPr>
          <p:cNvPr id="5" name="Slide Number Placeholder 4">
            <a:extLst>
              <a:ext uri="{FF2B5EF4-FFF2-40B4-BE49-F238E27FC236}">
                <a16:creationId xmlns:a16="http://schemas.microsoft.com/office/drawing/2014/main" id="{B7F960A2-48FD-AFB7-D33E-1DB0080DE6F7}"/>
              </a:ext>
            </a:extLst>
          </p:cNvPr>
          <p:cNvSpPr>
            <a:spLocks noGrp="1"/>
          </p:cNvSpPr>
          <p:nvPr>
            <p:ph type="sldNum" sz="quarter" idx="12"/>
          </p:nvPr>
        </p:nvSpPr>
        <p:spPr/>
        <p:txBody>
          <a:bodyPr/>
          <a:lstStyle/>
          <a:p>
            <a:fld id="{48179344-E11B-4725-8D3D-09E2D0492120}" type="slidenum">
              <a:rPr lang="en-US" smtClean="0"/>
              <a:t>13</a:t>
            </a:fld>
            <a:endParaRPr lang="en-US"/>
          </a:p>
        </p:txBody>
      </p:sp>
    </p:spTree>
    <p:extLst>
      <p:ext uri="{BB962C8B-B14F-4D97-AF65-F5344CB8AC3E}">
        <p14:creationId xmlns:p14="http://schemas.microsoft.com/office/powerpoint/2010/main" val="180606246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1CC87A-30BE-74C9-30AE-2162B6BD090B}"/>
              </a:ext>
            </a:extLst>
          </p:cNvPr>
          <p:cNvSpPr>
            <a:spLocks noGrp="1"/>
          </p:cNvSpPr>
          <p:nvPr>
            <p:ph type="title"/>
          </p:nvPr>
        </p:nvSpPr>
        <p:spPr>
          <a:xfrm>
            <a:off x="435894" y="702156"/>
            <a:ext cx="8272212" cy="1013800"/>
          </a:xfrm>
        </p:spPr>
        <p:txBody>
          <a:bodyPr>
            <a:normAutofit/>
          </a:bodyPr>
          <a:lstStyle/>
          <a:p>
            <a:r>
              <a:rPr lang="pt-PT">
                <a:solidFill>
                  <a:srgbClr val="FFFEFF"/>
                </a:solidFill>
              </a:rPr>
              <a:t>Measured data and simulated data</a:t>
            </a:r>
          </a:p>
        </p:txBody>
      </p:sp>
      <p:graphicFrame>
        <p:nvGraphicFramePr>
          <p:cNvPr id="4" name="Marcador de Posição de Conteúdo 27">
            <a:extLst>
              <a:ext uri="{FF2B5EF4-FFF2-40B4-BE49-F238E27FC236}">
                <a16:creationId xmlns:a16="http://schemas.microsoft.com/office/drawing/2014/main" id="{B7F3D53B-A4AA-1EC2-D8C1-1B90F5B05ED7}"/>
              </a:ext>
            </a:extLst>
          </p:cNvPr>
          <p:cNvGraphicFramePr>
            <a:graphicFrameLocks/>
          </p:cNvGraphicFramePr>
          <p:nvPr>
            <p:extLst>
              <p:ext uri="{D42A27DB-BD31-4B8C-83A1-F6EECF244321}">
                <p14:modId xmlns:p14="http://schemas.microsoft.com/office/powerpoint/2010/main" val="1251300252"/>
              </p:ext>
            </p:extLst>
          </p:nvPr>
        </p:nvGraphicFramePr>
        <p:xfrm>
          <a:off x="435894" y="2111604"/>
          <a:ext cx="8272212" cy="4458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32A1D8BD-30F9-0A16-77A9-EB1E15ACF01C}"/>
              </a:ext>
            </a:extLst>
          </p:cNvPr>
          <p:cNvSpPr>
            <a:spLocks noGrp="1"/>
          </p:cNvSpPr>
          <p:nvPr>
            <p:ph type="sldNum" sz="quarter" idx="12"/>
          </p:nvPr>
        </p:nvSpPr>
        <p:spPr/>
        <p:txBody>
          <a:bodyPr/>
          <a:lstStyle/>
          <a:p>
            <a:fld id="{48179344-E11B-4725-8D3D-09E2D0492120}" type="slidenum">
              <a:rPr lang="en-US" smtClean="0"/>
              <a:t>14</a:t>
            </a:fld>
            <a:endParaRPr lang="en-US"/>
          </a:p>
        </p:txBody>
      </p:sp>
    </p:spTree>
    <p:extLst>
      <p:ext uri="{BB962C8B-B14F-4D97-AF65-F5344CB8AC3E}">
        <p14:creationId xmlns:p14="http://schemas.microsoft.com/office/powerpoint/2010/main" val="2242993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6B38B-9EF8-B0EF-5B80-E629F0B6B132}"/>
              </a:ext>
            </a:extLst>
          </p:cNvPr>
          <p:cNvSpPr>
            <a:spLocks noGrp="1"/>
          </p:cNvSpPr>
          <p:nvPr>
            <p:ph type="title"/>
          </p:nvPr>
        </p:nvSpPr>
        <p:spPr>
          <a:xfrm>
            <a:off x="454070" y="858573"/>
            <a:ext cx="8235859" cy="1013800"/>
          </a:xfrm>
        </p:spPr>
        <p:txBody>
          <a:bodyPr>
            <a:normAutofit/>
          </a:bodyPr>
          <a:lstStyle/>
          <a:p>
            <a:r>
              <a:rPr lang="es-ES" sz="4000" err="1"/>
              <a:t>Measured</a:t>
            </a:r>
            <a:r>
              <a:rPr lang="es-ES" sz="4000"/>
              <a:t> data- </a:t>
            </a:r>
            <a:r>
              <a:rPr lang="es-ES" sz="4000" err="1"/>
              <a:t>visualizações</a:t>
            </a:r>
            <a:endParaRPr lang="en-PT" sz="4000"/>
          </a:p>
        </p:txBody>
      </p:sp>
      <p:sp>
        <p:nvSpPr>
          <p:cNvPr id="8" name="Content Placeholder 7">
            <a:extLst>
              <a:ext uri="{FF2B5EF4-FFF2-40B4-BE49-F238E27FC236}">
                <a16:creationId xmlns:a16="http://schemas.microsoft.com/office/drawing/2014/main" id="{FC52C5F3-E55E-5F8C-0118-3E6DBCD816D4}"/>
              </a:ext>
            </a:extLst>
          </p:cNvPr>
          <p:cNvSpPr>
            <a:spLocks noGrp="1"/>
          </p:cNvSpPr>
          <p:nvPr>
            <p:ph idx="1"/>
          </p:nvPr>
        </p:nvSpPr>
        <p:spPr>
          <a:xfrm>
            <a:off x="210935" y="1200575"/>
            <a:ext cx="8933065" cy="3512125"/>
          </a:xfrm>
        </p:spPr>
        <p:txBody>
          <a:bodyPr>
            <a:normAutofit/>
          </a:bodyPr>
          <a:lstStyle/>
          <a:p>
            <a:pPr marL="305435" indent="-305435"/>
            <a:r>
              <a:rPr lang="es-ES" err="1"/>
              <a:t>Foram</a:t>
            </a:r>
            <a:r>
              <a:rPr lang="es-ES"/>
              <a:t> </a:t>
            </a:r>
            <a:r>
              <a:rPr lang="es-ES" err="1"/>
              <a:t>obtidos</a:t>
            </a:r>
            <a:r>
              <a:rPr lang="es-ES"/>
              <a:t> dados relativos </a:t>
            </a:r>
            <a:r>
              <a:rPr lang="es-ES" err="1"/>
              <a:t>à</a:t>
            </a:r>
            <a:r>
              <a:rPr lang="es-ES"/>
              <a:t> </a:t>
            </a:r>
            <a:r>
              <a:rPr lang="pt-PT"/>
              <a:t>proporção de condutores individuais que mencionam um elemento da cadeia de abastecimento dentro de cada característica do sistema alimentar.</a:t>
            </a:r>
            <a:endParaRPr lang="pt-PT">
              <a:solidFill>
                <a:srgbClr val="3D3D3D"/>
              </a:solidFill>
            </a:endParaRPr>
          </a:p>
          <a:p>
            <a:pPr marL="305435" indent="-305435"/>
            <a:r>
              <a:rPr lang="es-ES" err="1"/>
              <a:t>Foram</a:t>
            </a:r>
            <a:r>
              <a:rPr lang="es-ES"/>
              <a:t> utilizados </a:t>
            </a:r>
            <a:r>
              <a:rPr lang="es-ES" err="1"/>
              <a:t>vários</a:t>
            </a:r>
            <a:r>
              <a:rPr lang="es-ES"/>
              <a:t> gráficos de </a:t>
            </a:r>
            <a:r>
              <a:rPr lang="es-ES" err="1"/>
              <a:t>estrela</a:t>
            </a:r>
            <a:r>
              <a:rPr lang="es-ES"/>
              <a:t> </a:t>
            </a:r>
            <a:r>
              <a:rPr lang="es-ES" err="1"/>
              <a:t>devido</a:t>
            </a:r>
            <a:r>
              <a:rPr lang="es-ES"/>
              <a:t> </a:t>
            </a:r>
            <a:r>
              <a:rPr lang="es-ES" err="1"/>
              <a:t>ao</a:t>
            </a:r>
            <a:r>
              <a:rPr lang="es-ES"/>
              <a:t> grande número de </a:t>
            </a:r>
            <a:r>
              <a:rPr lang="es-ES" err="1"/>
              <a:t>variáveis</a:t>
            </a:r>
            <a:r>
              <a:rPr lang="es-ES"/>
              <a:t> </a:t>
            </a:r>
            <a:r>
              <a:rPr lang="es-ES" err="1"/>
              <a:t>qualitativas</a:t>
            </a:r>
            <a:r>
              <a:rPr lang="es-ES"/>
              <a:t> e </a:t>
            </a:r>
            <a:r>
              <a:rPr lang="es-ES" err="1"/>
              <a:t>quantitativas</a:t>
            </a:r>
            <a:r>
              <a:rPr lang="es-ES"/>
              <a:t>. </a:t>
            </a:r>
          </a:p>
        </p:txBody>
      </p:sp>
      <p:pic>
        <p:nvPicPr>
          <p:cNvPr id="4" name="Picture 4" descr="Chart, radar chart&#10;&#10;Description automatically generated">
            <a:extLst>
              <a:ext uri="{FF2B5EF4-FFF2-40B4-BE49-F238E27FC236}">
                <a16:creationId xmlns:a16="http://schemas.microsoft.com/office/drawing/2014/main" id="{37140B55-56C3-0751-90F8-936AFBDB6856}"/>
              </a:ext>
            </a:extLst>
          </p:cNvPr>
          <p:cNvPicPr>
            <a:picLocks noChangeAspect="1"/>
          </p:cNvPicPr>
          <p:nvPr/>
        </p:nvPicPr>
        <p:blipFill>
          <a:blip r:embed="rId2"/>
          <a:stretch>
            <a:fillRect/>
          </a:stretch>
        </p:blipFill>
        <p:spPr>
          <a:xfrm>
            <a:off x="535154" y="3948510"/>
            <a:ext cx="5408445" cy="1183773"/>
          </a:xfrm>
          <a:prstGeom prst="rect">
            <a:avLst/>
          </a:prstGeom>
        </p:spPr>
      </p:pic>
      <p:pic>
        <p:nvPicPr>
          <p:cNvPr id="5" name="Picture 5" descr="Chart, radar chart&#10;&#10;Description automatically generated">
            <a:extLst>
              <a:ext uri="{FF2B5EF4-FFF2-40B4-BE49-F238E27FC236}">
                <a16:creationId xmlns:a16="http://schemas.microsoft.com/office/drawing/2014/main" id="{2449DE00-D930-AC6B-CF47-3473E2F94E7B}"/>
              </a:ext>
            </a:extLst>
          </p:cNvPr>
          <p:cNvPicPr>
            <a:picLocks noChangeAspect="1"/>
          </p:cNvPicPr>
          <p:nvPr/>
        </p:nvPicPr>
        <p:blipFill>
          <a:blip r:embed="rId3"/>
          <a:stretch>
            <a:fillRect/>
          </a:stretch>
        </p:blipFill>
        <p:spPr>
          <a:xfrm>
            <a:off x="535156" y="5227392"/>
            <a:ext cx="3227789" cy="1322856"/>
          </a:xfrm>
          <a:prstGeom prst="rect">
            <a:avLst/>
          </a:prstGeom>
        </p:spPr>
      </p:pic>
      <p:pic>
        <p:nvPicPr>
          <p:cNvPr id="6" name="Picture 6" descr="Chart, radar chart&#10;&#10;Description automatically generated">
            <a:extLst>
              <a:ext uri="{FF2B5EF4-FFF2-40B4-BE49-F238E27FC236}">
                <a16:creationId xmlns:a16="http://schemas.microsoft.com/office/drawing/2014/main" id="{29F4797E-E4AF-D8D3-7C52-9E008E0E97FB}"/>
              </a:ext>
            </a:extLst>
          </p:cNvPr>
          <p:cNvPicPr>
            <a:picLocks noChangeAspect="1"/>
          </p:cNvPicPr>
          <p:nvPr/>
        </p:nvPicPr>
        <p:blipFill>
          <a:blip r:embed="rId4"/>
          <a:stretch>
            <a:fillRect/>
          </a:stretch>
        </p:blipFill>
        <p:spPr>
          <a:xfrm>
            <a:off x="3832474" y="5224086"/>
            <a:ext cx="4660490" cy="1329469"/>
          </a:xfrm>
          <a:prstGeom prst="rect">
            <a:avLst/>
          </a:prstGeom>
        </p:spPr>
      </p:pic>
      <p:pic>
        <p:nvPicPr>
          <p:cNvPr id="11" name="Google Shape;1069;p80" descr="A picture containing text&#10;&#10;Description automatically generated">
            <a:extLst>
              <a:ext uri="{FF2B5EF4-FFF2-40B4-BE49-F238E27FC236}">
                <a16:creationId xmlns:a16="http://schemas.microsoft.com/office/drawing/2014/main" id="{4BEC1D63-1458-1227-C02B-D8806D375BAE}"/>
              </a:ext>
            </a:extLst>
          </p:cNvPr>
          <p:cNvPicPr preferRelativeResize="0"/>
          <p:nvPr/>
        </p:nvPicPr>
        <p:blipFill>
          <a:blip r:embed="rId5">
            <a:duotone>
              <a:schemeClr val="accent1">
                <a:shade val="45000"/>
                <a:satMod val="135000"/>
              </a:schemeClr>
              <a:prstClr val="white"/>
            </a:duotone>
            <a:alphaModFix amt="20000"/>
          </a:blip>
          <a:stretch>
            <a:fillRect/>
          </a:stretch>
        </p:blipFill>
        <p:spPr>
          <a:xfrm rot="2298011" flipH="1">
            <a:off x="7143500" y="3093719"/>
            <a:ext cx="2125930" cy="3237962"/>
          </a:xfrm>
          <a:prstGeom prst="rect">
            <a:avLst/>
          </a:prstGeom>
          <a:noFill/>
          <a:ln>
            <a:noFill/>
          </a:ln>
        </p:spPr>
      </p:pic>
      <p:sp>
        <p:nvSpPr>
          <p:cNvPr id="9" name="Slide Number Placeholder 8">
            <a:extLst>
              <a:ext uri="{FF2B5EF4-FFF2-40B4-BE49-F238E27FC236}">
                <a16:creationId xmlns:a16="http://schemas.microsoft.com/office/drawing/2014/main" id="{B912783F-B8D5-F944-D8BA-8936DA2391D6}"/>
              </a:ext>
            </a:extLst>
          </p:cNvPr>
          <p:cNvSpPr>
            <a:spLocks noGrp="1"/>
          </p:cNvSpPr>
          <p:nvPr>
            <p:ph type="sldNum" sz="quarter" idx="12"/>
          </p:nvPr>
        </p:nvSpPr>
        <p:spPr/>
        <p:txBody>
          <a:bodyPr/>
          <a:lstStyle/>
          <a:p>
            <a:fld id="{48179344-E11B-4725-8D3D-09E2D0492120}" type="slidenum">
              <a:rPr lang="en-US" smtClean="0"/>
              <a:t>15</a:t>
            </a:fld>
            <a:endParaRPr lang="en-US"/>
          </a:p>
        </p:txBody>
      </p:sp>
    </p:spTree>
    <p:extLst>
      <p:ext uri="{BB962C8B-B14F-4D97-AF65-F5344CB8AC3E}">
        <p14:creationId xmlns:p14="http://schemas.microsoft.com/office/powerpoint/2010/main" val="212720946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6B38B-9EF8-B0EF-5B80-E629F0B6B132}"/>
              </a:ext>
            </a:extLst>
          </p:cNvPr>
          <p:cNvSpPr>
            <a:spLocks noGrp="1"/>
          </p:cNvSpPr>
          <p:nvPr>
            <p:ph type="title"/>
          </p:nvPr>
        </p:nvSpPr>
        <p:spPr>
          <a:xfrm>
            <a:off x="461913" y="778563"/>
            <a:ext cx="8142535" cy="1013800"/>
          </a:xfrm>
        </p:spPr>
        <p:txBody>
          <a:bodyPr>
            <a:noAutofit/>
          </a:bodyPr>
          <a:lstStyle/>
          <a:p>
            <a:r>
              <a:rPr lang="es-ES" sz="4000"/>
              <a:t>Gráficos de </a:t>
            </a:r>
            <a:r>
              <a:rPr lang="es-ES" sz="4000" err="1"/>
              <a:t>estrela</a:t>
            </a:r>
            <a:endParaRPr lang="en-PT" sz="4000"/>
          </a:p>
        </p:txBody>
      </p:sp>
      <p:sp>
        <p:nvSpPr>
          <p:cNvPr id="8" name="Content Placeholder 7">
            <a:extLst>
              <a:ext uri="{FF2B5EF4-FFF2-40B4-BE49-F238E27FC236}">
                <a16:creationId xmlns:a16="http://schemas.microsoft.com/office/drawing/2014/main" id="{FC52C5F3-E55E-5F8C-0118-3E6DBCD816D4}"/>
              </a:ext>
            </a:extLst>
          </p:cNvPr>
          <p:cNvSpPr>
            <a:spLocks noGrp="1"/>
          </p:cNvSpPr>
          <p:nvPr>
            <p:ph idx="1"/>
          </p:nvPr>
        </p:nvSpPr>
        <p:spPr>
          <a:xfrm>
            <a:off x="539552" y="849374"/>
            <a:ext cx="7732125" cy="3933510"/>
          </a:xfrm>
        </p:spPr>
        <p:txBody>
          <a:bodyPr>
            <a:normAutofit/>
          </a:bodyPr>
          <a:lstStyle/>
          <a:p>
            <a:pPr marL="0" indent="0">
              <a:buNone/>
            </a:pPr>
            <a:endParaRPr lang="pt-PT"/>
          </a:p>
          <a:p>
            <a:pPr marL="305435" indent="-305435"/>
            <a:endParaRPr lang="es-ES">
              <a:solidFill>
                <a:schemeClr val="bg1"/>
              </a:solidFill>
            </a:endParaRPr>
          </a:p>
          <a:p>
            <a:pPr marL="305435" indent="-305435"/>
            <a:r>
              <a:rPr lang="pt-PT"/>
              <a:t>Os resultados revelaram que as estruturas da cadeia de valor dos cefalópodes diferem significativamente daquelas de outros tipos de pesca.  </a:t>
            </a:r>
          </a:p>
          <a:p>
            <a:pPr marL="305435" indent="-305435"/>
            <a:endParaRPr lang="pt-PT"/>
          </a:p>
          <a:p>
            <a:pPr marL="305435" indent="-305435"/>
            <a:r>
              <a:rPr lang="pt-PT"/>
              <a:t>Além disso, constatou-se que o rendimento nas igualdades ocorre em toda a cadeia.</a:t>
            </a:r>
            <a:endParaRPr lang="en-US">
              <a:solidFill>
                <a:schemeClr val="bg1"/>
              </a:solidFill>
            </a:endParaRPr>
          </a:p>
        </p:txBody>
      </p:sp>
      <p:pic>
        <p:nvPicPr>
          <p:cNvPr id="4" name="Google Shape;1069;p80" descr="A picture containing text, dark&#10;&#10;Description automatically generated">
            <a:extLst>
              <a:ext uri="{FF2B5EF4-FFF2-40B4-BE49-F238E27FC236}">
                <a16:creationId xmlns:a16="http://schemas.microsoft.com/office/drawing/2014/main" id="{465890F9-BDB1-7E1A-97BE-BB8FFF0F4E22}"/>
              </a:ext>
            </a:extLst>
          </p:cNvPr>
          <p:cNvPicPr preferRelativeResize="0"/>
          <p:nvPr/>
        </p:nvPicPr>
        <p:blipFill>
          <a:blip r:embed="rId2">
            <a:duotone>
              <a:schemeClr val="accent1">
                <a:shade val="45000"/>
                <a:satMod val="135000"/>
              </a:schemeClr>
              <a:prstClr val="white"/>
            </a:duotone>
            <a:alphaModFix amt="20000"/>
          </a:blip>
          <a:stretch>
            <a:fillRect/>
          </a:stretch>
        </p:blipFill>
        <p:spPr>
          <a:xfrm rot="3630693" flipH="1">
            <a:off x="5698244" y="5147070"/>
            <a:ext cx="2420222" cy="2457823"/>
          </a:xfrm>
          <a:prstGeom prst="rect">
            <a:avLst/>
          </a:prstGeom>
          <a:noFill/>
          <a:ln>
            <a:noFill/>
          </a:ln>
        </p:spPr>
      </p:pic>
      <p:pic>
        <p:nvPicPr>
          <p:cNvPr id="6" name="Google Shape;1074;p80" descr="A picture containing dark, night sky&#10;&#10;Description automatically generated">
            <a:extLst>
              <a:ext uri="{FF2B5EF4-FFF2-40B4-BE49-F238E27FC236}">
                <a16:creationId xmlns:a16="http://schemas.microsoft.com/office/drawing/2014/main" id="{0E628264-0D27-37B3-1BAF-C9E630DA1772}"/>
              </a:ext>
            </a:extLst>
          </p:cNvPr>
          <p:cNvPicPr preferRelativeResize="0"/>
          <p:nvPr/>
        </p:nvPicPr>
        <p:blipFill>
          <a:blip r:embed="rId3">
            <a:alphaModFix amt="20000"/>
            <a:duotone>
              <a:schemeClr val="accent1">
                <a:shade val="45000"/>
                <a:satMod val="135000"/>
              </a:schemeClr>
              <a:prstClr val="white"/>
            </a:duotone>
          </a:blip>
          <a:stretch>
            <a:fillRect/>
          </a:stretch>
        </p:blipFill>
        <p:spPr>
          <a:xfrm rot="946306" flipH="1">
            <a:off x="-158512" y="4713832"/>
            <a:ext cx="3154417" cy="1444875"/>
          </a:xfrm>
          <a:prstGeom prst="rect">
            <a:avLst/>
          </a:prstGeom>
          <a:noFill/>
          <a:ln>
            <a:noFill/>
          </a:ln>
        </p:spPr>
      </p:pic>
      <p:sp>
        <p:nvSpPr>
          <p:cNvPr id="7" name="Slide Number Placeholder 6">
            <a:extLst>
              <a:ext uri="{FF2B5EF4-FFF2-40B4-BE49-F238E27FC236}">
                <a16:creationId xmlns:a16="http://schemas.microsoft.com/office/drawing/2014/main" id="{522A15B6-723D-17CA-BD56-0C76FBF728AE}"/>
              </a:ext>
            </a:extLst>
          </p:cNvPr>
          <p:cNvSpPr>
            <a:spLocks noGrp="1"/>
          </p:cNvSpPr>
          <p:nvPr>
            <p:ph type="sldNum" sz="quarter" idx="12"/>
          </p:nvPr>
        </p:nvSpPr>
        <p:spPr/>
        <p:txBody>
          <a:bodyPr/>
          <a:lstStyle/>
          <a:p>
            <a:fld id="{48179344-E11B-4725-8D3D-09E2D0492120}" type="slidenum">
              <a:rPr lang="en-US" smtClean="0"/>
              <a:t>16</a:t>
            </a:fld>
            <a:endParaRPr lang="en-US"/>
          </a:p>
        </p:txBody>
      </p:sp>
    </p:spTree>
    <p:extLst>
      <p:ext uri="{BB962C8B-B14F-4D97-AF65-F5344CB8AC3E}">
        <p14:creationId xmlns:p14="http://schemas.microsoft.com/office/powerpoint/2010/main" val="1979805845"/>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C52C5F3-E55E-5F8C-0118-3E6DBCD816D4}"/>
              </a:ext>
            </a:extLst>
          </p:cNvPr>
          <p:cNvSpPr>
            <a:spLocks noGrp="1"/>
          </p:cNvSpPr>
          <p:nvPr>
            <p:ph idx="1"/>
          </p:nvPr>
        </p:nvSpPr>
        <p:spPr>
          <a:xfrm>
            <a:off x="539552" y="2060848"/>
            <a:ext cx="8153507" cy="2592288"/>
          </a:xfrm>
        </p:spPr>
        <p:txBody>
          <a:bodyPr>
            <a:normAutofit/>
          </a:bodyPr>
          <a:lstStyle/>
          <a:p>
            <a:r>
              <a:rPr lang="es-ES" err="1"/>
              <a:t>Foram</a:t>
            </a:r>
            <a:r>
              <a:rPr lang="es-ES"/>
              <a:t> também </a:t>
            </a:r>
            <a:r>
              <a:rPr lang="es-ES" err="1"/>
              <a:t>obtidos</a:t>
            </a:r>
            <a:r>
              <a:rPr lang="es-ES"/>
              <a:t> dados relativos à </a:t>
            </a:r>
            <a:r>
              <a:rPr lang="pt-PT"/>
              <a:t>proporção de impulsionadores individuais que mencionam um atuador da cadeia de valor dentro de cada caraterística do sistema alimentar.</a:t>
            </a:r>
          </a:p>
          <a:p>
            <a:endParaRPr lang="pt-PT"/>
          </a:p>
          <a:p>
            <a:r>
              <a:rPr lang="pt-PT">
                <a:solidFill>
                  <a:schemeClr val="bg1"/>
                </a:solidFill>
              </a:rPr>
              <a:t> </a:t>
            </a:r>
            <a:r>
              <a:rPr lang="es-ES"/>
              <a:t>Da mesma forma foram utilizados </a:t>
            </a:r>
            <a:r>
              <a:rPr lang="es-ES" err="1"/>
              <a:t>vários</a:t>
            </a:r>
            <a:r>
              <a:rPr lang="es-ES"/>
              <a:t> gráficos de </a:t>
            </a:r>
            <a:r>
              <a:rPr lang="es-ES" err="1"/>
              <a:t>estrela</a:t>
            </a:r>
            <a:r>
              <a:rPr lang="es-ES"/>
              <a:t>.</a:t>
            </a:r>
          </a:p>
        </p:txBody>
      </p:sp>
      <p:pic>
        <p:nvPicPr>
          <p:cNvPr id="4" name="Picture 3">
            <a:extLst>
              <a:ext uri="{FF2B5EF4-FFF2-40B4-BE49-F238E27FC236}">
                <a16:creationId xmlns:a16="http://schemas.microsoft.com/office/drawing/2014/main" id="{B3C071E2-AB51-EE71-668A-158DD790E4F0}"/>
              </a:ext>
            </a:extLst>
          </p:cNvPr>
          <p:cNvPicPr>
            <a:picLocks noChangeAspect="1"/>
          </p:cNvPicPr>
          <p:nvPr/>
        </p:nvPicPr>
        <p:blipFill>
          <a:blip r:embed="rId2"/>
          <a:stretch>
            <a:fillRect/>
          </a:stretch>
        </p:blipFill>
        <p:spPr>
          <a:xfrm>
            <a:off x="468378" y="4670470"/>
            <a:ext cx="8295853" cy="1775245"/>
          </a:xfrm>
          <a:prstGeom prst="rect">
            <a:avLst/>
          </a:prstGeom>
        </p:spPr>
      </p:pic>
      <p:sp>
        <p:nvSpPr>
          <p:cNvPr id="3" name="Title 1">
            <a:extLst>
              <a:ext uri="{FF2B5EF4-FFF2-40B4-BE49-F238E27FC236}">
                <a16:creationId xmlns:a16="http://schemas.microsoft.com/office/drawing/2014/main" id="{2D5F4EBD-0712-16F2-0133-4780F418B2D5}"/>
              </a:ext>
            </a:extLst>
          </p:cNvPr>
          <p:cNvSpPr txBox="1">
            <a:spLocks/>
          </p:cNvSpPr>
          <p:nvPr/>
        </p:nvSpPr>
        <p:spPr>
          <a:xfrm>
            <a:off x="621696" y="692696"/>
            <a:ext cx="8142535" cy="1013800"/>
          </a:xfrm>
          <a:prstGeom prst="rect">
            <a:avLst/>
          </a:prstGeom>
        </p:spPr>
        <p:txBody>
          <a:bodyPr vert="horz" lIns="91440" tIns="45720" rIns="91440" bIns="45720" rtlCol="0" anchor="b">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s-ES" sz="4000"/>
              <a:t>Gráficos de </a:t>
            </a:r>
            <a:r>
              <a:rPr lang="es-ES" sz="4000" err="1"/>
              <a:t>estrela</a:t>
            </a:r>
            <a:endParaRPr lang="en-PT" sz="4000"/>
          </a:p>
        </p:txBody>
      </p:sp>
      <p:sp>
        <p:nvSpPr>
          <p:cNvPr id="6" name="Slide Number Placeholder 5">
            <a:extLst>
              <a:ext uri="{FF2B5EF4-FFF2-40B4-BE49-F238E27FC236}">
                <a16:creationId xmlns:a16="http://schemas.microsoft.com/office/drawing/2014/main" id="{2101CE63-1E87-8E42-C94B-DD31EC947714}"/>
              </a:ext>
            </a:extLst>
          </p:cNvPr>
          <p:cNvSpPr>
            <a:spLocks noGrp="1"/>
          </p:cNvSpPr>
          <p:nvPr>
            <p:ph type="sldNum" sz="quarter" idx="12"/>
          </p:nvPr>
        </p:nvSpPr>
        <p:spPr/>
        <p:txBody>
          <a:bodyPr/>
          <a:lstStyle/>
          <a:p>
            <a:fld id="{48179344-E11B-4725-8D3D-09E2D0492120}" type="slidenum">
              <a:rPr lang="en-US" smtClean="0"/>
              <a:t>17</a:t>
            </a:fld>
            <a:endParaRPr lang="en-US"/>
          </a:p>
        </p:txBody>
      </p:sp>
    </p:spTree>
    <p:extLst>
      <p:ext uri="{BB962C8B-B14F-4D97-AF65-F5344CB8AC3E}">
        <p14:creationId xmlns:p14="http://schemas.microsoft.com/office/powerpoint/2010/main" val="569895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2921B69A-9FCB-F56E-17D6-C82104348BD7}"/>
              </a:ext>
            </a:extLst>
          </p:cNvPr>
          <p:cNvGraphicFramePr>
            <a:graphicFrameLocks noGrp="1"/>
          </p:cNvGraphicFramePr>
          <p:nvPr>
            <p:ph idx="1"/>
            <p:extLst>
              <p:ext uri="{D42A27DB-BD31-4B8C-83A1-F6EECF244321}">
                <p14:modId xmlns:p14="http://schemas.microsoft.com/office/powerpoint/2010/main" val="999189847"/>
              </p:ext>
            </p:extLst>
          </p:nvPr>
        </p:nvGraphicFramePr>
        <p:xfrm>
          <a:off x="4751853" y="2180496"/>
          <a:ext cx="3956251"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613C9B35-34D7-949E-ACFA-7AF2AD04D8C9}"/>
              </a:ext>
            </a:extLst>
          </p:cNvPr>
          <p:cNvSpPr txBox="1">
            <a:spLocks/>
          </p:cNvSpPr>
          <p:nvPr/>
        </p:nvSpPr>
        <p:spPr>
          <a:xfrm>
            <a:off x="621696" y="692696"/>
            <a:ext cx="8142535" cy="1013800"/>
          </a:xfrm>
          <a:prstGeom prst="rect">
            <a:avLst/>
          </a:prstGeom>
        </p:spPr>
        <p:txBody>
          <a:bodyPr vert="horz" lIns="91440" tIns="45720" rIns="91440" bIns="45720" rtlCol="0" anchor="b">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s-ES" sz="4000"/>
              <a:t>Gráficos de </a:t>
            </a:r>
            <a:r>
              <a:rPr lang="es-ES" sz="4000" err="1"/>
              <a:t>estrela</a:t>
            </a:r>
            <a:endParaRPr lang="en-PT" sz="4000"/>
          </a:p>
        </p:txBody>
      </p:sp>
      <p:pic>
        <p:nvPicPr>
          <p:cNvPr id="9" name="Picture 4" descr="Chart, radar chart&#10;&#10;Description automatically generated">
            <a:extLst>
              <a:ext uri="{FF2B5EF4-FFF2-40B4-BE49-F238E27FC236}">
                <a16:creationId xmlns:a16="http://schemas.microsoft.com/office/drawing/2014/main" id="{D09BD1AF-258D-6536-38AB-50B71526CE42}"/>
              </a:ext>
            </a:extLst>
          </p:cNvPr>
          <p:cNvPicPr>
            <a:picLocks noChangeAspect="1"/>
          </p:cNvPicPr>
          <p:nvPr/>
        </p:nvPicPr>
        <p:blipFill rotWithShape="1">
          <a:blip r:embed="rId9"/>
          <a:srcRect l="29289" t="6299" r="48211" b="6299"/>
          <a:stretch/>
        </p:blipFill>
        <p:spPr>
          <a:xfrm>
            <a:off x="497344" y="2617977"/>
            <a:ext cx="3728589" cy="3170719"/>
          </a:xfrm>
          <a:prstGeom prst="rect">
            <a:avLst/>
          </a:prstGeom>
        </p:spPr>
      </p:pic>
      <p:sp>
        <p:nvSpPr>
          <p:cNvPr id="6" name="Slide Number Placeholder 5">
            <a:extLst>
              <a:ext uri="{FF2B5EF4-FFF2-40B4-BE49-F238E27FC236}">
                <a16:creationId xmlns:a16="http://schemas.microsoft.com/office/drawing/2014/main" id="{F307E814-1B2B-4E26-CB92-99532716D96A}"/>
              </a:ext>
            </a:extLst>
          </p:cNvPr>
          <p:cNvSpPr>
            <a:spLocks noGrp="1"/>
          </p:cNvSpPr>
          <p:nvPr>
            <p:ph type="sldNum" sz="quarter" idx="12"/>
          </p:nvPr>
        </p:nvSpPr>
        <p:spPr/>
        <p:txBody>
          <a:bodyPr/>
          <a:lstStyle/>
          <a:p>
            <a:fld id="{48179344-E11B-4725-8D3D-09E2D0492120}" type="slidenum">
              <a:rPr lang="en-US" smtClean="0"/>
              <a:t>18</a:t>
            </a:fld>
            <a:endParaRPr lang="en-US"/>
          </a:p>
        </p:txBody>
      </p:sp>
    </p:spTree>
    <p:extLst>
      <p:ext uri="{BB962C8B-B14F-4D97-AF65-F5344CB8AC3E}">
        <p14:creationId xmlns:p14="http://schemas.microsoft.com/office/powerpoint/2010/main" val="151633350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11560" y="692696"/>
            <a:ext cx="8272212" cy="1013800"/>
          </a:xfrm>
        </p:spPr>
        <p:txBody>
          <a:bodyPr>
            <a:normAutofit/>
          </a:bodyPr>
          <a:lstStyle/>
          <a:p>
            <a:r>
              <a:rPr lang="en-US" sz="4000" err="1">
                <a:solidFill>
                  <a:srgbClr val="FFFEFF"/>
                </a:solidFill>
              </a:rPr>
              <a:t>ÍNdice</a:t>
            </a:r>
            <a:endParaRPr lang="en-US">
              <a:solidFill>
                <a:srgbClr val="FFFEFF"/>
              </a:solidFill>
            </a:endParaRPr>
          </a:p>
        </p:txBody>
      </p:sp>
      <p:graphicFrame>
        <p:nvGraphicFramePr>
          <p:cNvPr id="10" name="Marcador de Posição de Conteúdo 2">
            <a:extLst>
              <a:ext uri="{FF2B5EF4-FFF2-40B4-BE49-F238E27FC236}">
                <a16:creationId xmlns:a16="http://schemas.microsoft.com/office/drawing/2014/main" id="{BA9FAB11-3FDD-F6F0-7C6C-290350F3E4C5}"/>
              </a:ext>
            </a:extLst>
          </p:cNvPr>
          <p:cNvGraphicFramePr>
            <a:graphicFrameLocks noGrp="1"/>
          </p:cNvGraphicFramePr>
          <p:nvPr>
            <p:ph idx="1"/>
            <p:extLst>
              <p:ext uri="{D42A27DB-BD31-4B8C-83A1-F6EECF244321}">
                <p14:modId xmlns:p14="http://schemas.microsoft.com/office/powerpoint/2010/main" val="2494734122"/>
              </p:ext>
            </p:extLst>
          </p:nvPr>
        </p:nvGraphicFramePr>
        <p:xfrm>
          <a:off x="435894" y="2276872"/>
          <a:ext cx="8272212"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94CBB831-57E7-BEFC-D4BF-63E9737C23CB}"/>
              </a:ext>
            </a:extLst>
          </p:cNvPr>
          <p:cNvSpPr txBox="1"/>
          <p:nvPr/>
        </p:nvSpPr>
        <p:spPr>
          <a:xfrm>
            <a:off x="5906125" y="-3057993"/>
            <a:ext cx="184731" cy="307777"/>
          </a:xfrm>
          <a:prstGeom prst="rect">
            <a:avLst/>
          </a:prstGeom>
          <a:solidFill>
            <a:schemeClr val="accent1"/>
          </a:solidFill>
        </p:spPr>
        <p:txBody>
          <a:bodyPr wrap="none" rtlCol="0">
            <a:spAutoFit/>
          </a:bodyPr>
          <a:lstStyle/>
          <a:p>
            <a:endParaRPr lang="pt-PT"/>
          </a:p>
        </p:txBody>
      </p:sp>
      <p:sp>
        <p:nvSpPr>
          <p:cNvPr id="5" name="Slide Number Placeholder 4">
            <a:extLst>
              <a:ext uri="{FF2B5EF4-FFF2-40B4-BE49-F238E27FC236}">
                <a16:creationId xmlns:a16="http://schemas.microsoft.com/office/drawing/2014/main" id="{D3A92575-943D-6E9A-5E87-0B4442E545FE}"/>
              </a:ext>
            </a:extLst>
          </p:cNvPr>
          <p:cNvSpPr>
            <a:spLocks noGrp="1"/>
          </p:cNvSpPr>
          <p:nvPr>
            <p:ph type="sldNum" sz="quarter" idx="12"/>
          </p:nvPr>
        </p:nvSpPr>
        <p:spPr/>
        <p:txBody>
          <a:bodyPr/>
          <a:lstStyle/>
          <a:p>
            <a:fld id="{48179344-E11B-4725-8D3D-09E2D0492120}" type="slidenum">
              <a:rPr lang="en-US" smtClean="0"/>
              <a:t>1</a:t>
            </a:fld>
            <a:endParaRPr lang="en-US"/>
          </a:p>
        </p:txBody>
      </p:sp>
    </p:spTree>
    <p:extLst>
      <p:ext uri="{BB962C8B-B14F-4D97-AF65-F5344CB8AC3E}">
        <p14:creationId xmlns:p14="http://schemas.microsoft.com/office/powerpoint/2010/main" val="394187416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F948-6E1F-D701-54C0-3BB15E117AB7}"/>
              </a:ext>
            </a:extLst>
          </p:cNvPr>
          <p:cNvSpPr>
            <a:spLocks noGrp="1"/>
          </p:cNvSpPr>
          <p:nvPr>
            <p:ph type="title"/>
          </p:nvPr>
        </p:nvSpPr>
        <p:spPr/>
        <p:txBody>
          <a:bodyPr/>
          <a:lstStyle/>
          <a:p>
            <a:r>
              <a:rPr lang="en-GB" sz="4000"/>
              <a:t>G</a:t>
            </a:r>
            <a:r>
              <a:rPr lang="en-PT" sz="4000"/>
              <a:t>ráfico de barras </a:t>
            </a:r>
          </a:p>
        </p:txBody>
      </p:sp>
      <p:sp>
        <p:nvSpPr>
          <p:cNvPr id="3" name="Content Placeholder 2">
            <a:extLst>
              <a:ext uri="{FF2B5EF4-FFF2-40B4-BE49-F238E27FC236}">
                <a16:creationId xmlns:a16="http://schemas.microsoft.com/office/drawing/2014/main" id="{0625EC93-44A2-9C30-DFA4-2D8DD99D43E1}"/>
              </a:ext>
            </a:extLst>
          </p:cNvPr>
          <p:cNvSpPr>
            <a:spLocks noGrp="1"/>
          </p:cNvSpPr>
          <p:nvPr>
            <p:ph idx="1"/>
          </p:nvPr>
        </p:nvSpPr>
        <p:spPr/>
        <p:txBody>
          <a:bodyPr/>
          <a:lstStyle/>
          <a:p>
            <a:r>
              <a:rPr lang="en-GB"/>
              <a:t>E</a:t>
            </a:r>
            <a:r>
              <a:rPr lang="en-PT"/>
              <a:t>xplicar este tipo de grafico e pq foi usado aqui</a:t>
            </a:r>
          </a:p>
        </p:txBody>
      </p:sp>
      <p:pic>
        <p:nvPicPr>
          <p:cNvPr id="4" name="Picture 3" descr="Chart&#10;&#10;Description automatically generated">
            <a:extLst>
              <a:ext uri="{FF2B5EF4-FFF2-40B4-BE49-F238E27FC236}">
                <a16:creationId xmlns:a16="http://schemas.microsoft.com/office/drawing/2014/main" id="{A13CADC8-2D9A-23BC-D6B5-E03EC1B0D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76" y="1844824"/>
            <a:ext cx="9540552" cy="12807589"/>
          </a:xfrm>
          <a:prstGeom prst="rect">
            <a:avLst/>
          </a:prstGeom>
        </p:spPr>
      </p:pic>
      <p:sp>
        <p:nvSpPr>
          <p:cNvPr id="7" name="Slide Number Placeholder 6">
            <a:extLst>
              <a:ext uri="{FF2B5EF4-FFF2-40B4-BE49-F238E27FC236}">
                <a16:creationId xmlns:a16="http://schemas.microsoft.com/office/drawing/2014/main" id="{F253F157-6C31-3A5F-3DB2-60F3501A2D6B}"/>
              </a:ext>
            </a:extLst>
          </p:cNvPr>
          <p:cNvSpPr>
            <a:spLocks noGrp="1"/>
          </p:cNvSpPr>
          <p:nvPr>
            <p:ph type="sldNum" sz="quarter" idx="12"/>
          </p:nvPr>
        </p:nvSpPr>
        <p:spPr/>
        <p:txBody>
          <a:bodyPr/>
          <a:lstStyle/>
          <a:p>
            <a:fld id="{48179344-E11B-4725-8D3D-09E2D0492120}" type="slidenum">
              <a:rPr lang="en-US" smtClean="0"/>
              <a:t>19</a:t>
            </a:fld>
            <a:endParaRPr lang="en-US"/>
          </a:p>
        </p:txBody>
      </p:sp>
    </p:spTree>
    <p:extLst>
      <p:ext uri="{BB962C8B-B14F-4D97-AF65-F5344CB8AC3E}">
        <p14:creationId xmlns:p14="http://schemas.microsoft.com/office/powerpoint/2010/main" val="16718167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A13CADC8-2D9A-23BC-D6B5-E03EC1B0D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76" y="-6129157"/>
            <a:ext cx="9540552" cy="12807589"/>
          </a:xfrm>
          <a:prstGeom prst="rect">
            <a:avLst/>
          </a:prstGeom>
        </p:spPr>
      </p:pic>
      <p:sp>
        <p:nvSpPr>
          <p:cNvPr id="7" name="TextBox 6">
            <a:extLst>
              <a:ext uri="{FF2B5EF4-FFF2-40B4-BE49-F238E27FC236}">
                <a16:creationId xmlns:a16="http://schemas.microsoft.com/office/drawing/2014/main" id="{A88394A8-A114-619D-D9B6-7B19C53E4FE3}"/>
              </a:ext>
            </a:extLst>
          </p:cNvPr>
          <p:cNvSpPr txBox="1"/>
          <p:nvPr/>
        </p:nvSpPr>
        <p:spPr>
          <a:xfrm>
            <a:off x="6516216" y="3284984"/>
            <a:ext cx="1284260" cy="523220"/>
          </a:xfrm>
          <a:prstGeom prst="rect">
            <a:avLst/>
          </a:prstGeom>
          <a:solidFill>
            <a:srgbClr val="FFE68C"/>
          </a:solidFill>
        </p:spPr>
        <p:txBody>
          <a:bodyPr wrap="square" rtlCol="0">
            <a:spAutoFit/>
          </a:bodyPr>
          <a:lstStyle/>
          <a:p>
            <a:r>
              <a:rPr lang="en-GB">
                <a:latin typeface="Andale Mono" panose="020B0509000000000004" pitchFamily="49" charset="0"/>
                <a:ea typeface="Verdana" panose="020B0604030504040204" pitchFamily="34" charset="0"/>
                <a:cs typeface="Verdana" panose="020B0604030504040204" pitchFamily="34" charset="0"/>
              </a:rPr>
              <a:t>C</a:t>
            </a:r>
            <a:r>
              <a:rPr lang="en-PT">
                <a:latin typeface="Andale Mono" panose="020B0509000000000004" pitchFamily="49" charset="0"/>
                <a:ea typeface="Verdana" panose="020B0604030504040204" pitchFamily="34" charset="0"/>
                <a:cs typeface="Verdana" panose="020B0604030504040204" pitchFamily="34" charset="0"/>
              </a:rPr>
              <a:t>or indica categoria</a:t>
            </a:r>
          </a:p>
        </p:txBody>
      </p:sp>
      <p:sp>
        <p:nvSpPr>
          <p:cNvPr id="5" name="Slide Number Placeholder 4">
            <a:extLst>
              <a:ext uri="{FF2B5EF4-FFF2-40B4-BE49-F238E27FC236}">
                <a16:creationId xmlns:a16="http://schemas.microsoft.com/office/drawing/2014/main" id="{3FCC244F-E97C-D965-D7CE-C5E49F4E8522}"/>
              </a:ext>
            </a:extLst>
          </p:cNvPr>
          <p:cNvSpPr>
            <a:spLocks noGrp="1"/>
          </p:cNvSpPr>
          <p:nvPr>
            <p:ph type="sldNum" sz="quarter" idx="12"/>
          </p:nvPr>
        </p:nvSpPr>
        <p:spPr/>
        <p:txBody>
          <a:bodyPr/>
          <a:lstStyle/>
          <a:p>
            <a:fld id="{48179344-E11B-4725-8D3D-09E2D0492120}" type="slidenum">
              <a:rPr lang="en-US" smtClean="0"/>
              <a:t>20</a:t>
            </a:fld>
            <a:endParaRPr lang="en-US"/>
          </a:p>
        </p:txBody>
      </p:sp>
    </p:spTree>
    <p:extLst>
      <p:ext uri="{BB962C8B-B14F-4D97-AF65-F5344CB8AC3E}">
        <p14:creationId xmlns:p14="http://schemas.microsoft.com/office/powerpoint/2010/main" val="366435967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6798E696-4BBA-46BE-AD86-F7E300B89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9143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090B0CA3-C333-4560-9975-E31D1B7B9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723899"/>
            <a:ext cx="277749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D18908-3DC7-4C4F-1B7A-809550082BF7}"/>
              </a:ext>
            </a:extLst>
          </p:cNvPr>
          <p:cNvSpPr>
            <a:spLocks noGrp="1"/>
          </p:cNvSpPr>
          <p:nvPr>
            <p:ph type="title"/>
          </p:nvPr>
        </p:nvSpPr>
        <p:spPr>
          <a:xfrm>
            <a:off x="6277232" y="1037967"/>
            <a:ext cx="2290568" cy="4709131"/>
          </a:xfrm>
        </p:spPr>
        <p:txBody>
          <a:bodyPr anchor="ctr">
            <a:normAutofit/>
          </a:bodyPr>
          <a:lstStyle/>
          <a:p>
            <a:pPr algn="ctr"/>
            <a:r>
              <a:rPr lang="en-US">
                <a:solidFill>
                  <a:srgbClr val="FFFEFF"/>
                </a:solidFill>
              </a:rPr>
              <a:t>TrÊs setores de mercado</a:t>
            </a:r>
            <a:endParaRPr lang="en-US"/>
          </a:p>
        </p:txBody>
      </p:sp>
      <p:graphicFrame>
        <p:nvGraphicFramePr>
          <p:cNvPr id="17" name="Content Placeholder 2">
            <a:extLst>
              <a:ext uri="{FF2B5EF4-FFF2-40B4-BE49-F238E27FC236}">
                <a16:creationId xmlns:a16="http://schemas.microsoft.com/office/drawing/2014/main" id="{185E8895-3A29-B394-DA71-19B67D8495F2}"/>
              </a:ext>
            </a:extLst>
          </p:cNvPr>
          <p:cNvGraphicFramePr>
            <a:graphicFrameLocks noGrp="1"/>
          </p:cNvGraphicFramePr>
          <p:nvPr>
            <p:ph idx="1"/>
            <p:extLst>
              <p:ext uri="{D42A27DB-BD31-4B8C-83A1-F6EECF244321}">
                <p14:modId xmlns:p14="http://schemas.microsoft.com/office/powerpoint/2010/main" val="1919441059"/>
              </p:ext>
            </p:extLst>
          </p:nvPr>
        </p:nvGraphicFramePr>
        <p:xfrm>
          <a:off x="364524" y="1037967"/>
          <a:ext cx="5259278"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BD9D0055-8230-F824-C343-0C7B52DB4D4A}"/>
              </a:ext>
            </a:extLst>
          </p:cNvPr>
          <p:cNvSpPr>
            <a:spLocks noGrp="1"/>
          </p:cNvSpPr>
          <p:nvPr>
            <p:ph type="sldNum" sz="quarter" idx="12"/>
          </p:nvPr>
        </p:nvSpPr>
        <p:spPr/>
        <p:txBody>
          <a:bodyPr/>
          <a:lstStyle/>
          <a:p>
            <a:fld id="{48179344-E11B-4725-8D3D-09E2D0492120}" type="slidenum">
              <a:rPr lang="en-US" smtClean="0"/>
              <a:t>21</a:t>
            </a:fld>
            <a:endParaRPr lang="en-US"/>
          </a:p>
        </p:txBody>
      </p:sp>
    </p:spTree>
    <p:extLst>
      <p:ext uri="{BB962C8B-B14F-4D97-AF65-F5344CB8AC3E}">
        <p14:creationId xmlns:p14="http://schemas.microsoft.com/office/powerpoint/2010/main" val="93852418"/>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2F20B-41B1-B8AA-B6D9-265A2CA25058}"/>
              </a:ext>
            </a:extLst>
          </p:cNvPr>
          <p:cNvSpPr>
            <a:spLocks noGrp="1"/>
          </p:cNvSpPr>
          <p:nvPr>
            <p:ph type="title"/>
          </p:nvPr>
        </p:nvSpPr>
        <p:spPr/>
        <p:txBody>
          <a:bodyPr>
            <a:normAutofit/>
          </a:bodyPr>
          <a:lstStyle/>
          <a:p>
            <a:pPr algn="ctr"/>
            <a:r>
              <a:rPr lang="en-US" sz="4000"/>
              <a:t>Caraterísticas</a:t>
            </a:r>
          </a:p>
        </p:txBody>
      </p:sp>
      <p:graphicFrame>
        <p:nvGraphicFramePr>
          <p:cNvPr id="4" name="Diagrama 3">
            <a:extLst>
              <a:ext uri="{FF2B5EF4-FFF2-40B4-BE49-F238E27FC236}">
                <a16:creationId xmlns:a16="http://schemas.microsoft.com/office/drawing/2014/main" id="{4E4D0E9D-E557-770B-6B18-955A8CD5CFF4}"/>
              </a:ext>
            </a:extLst>
          </p:cNvPr>
          <p:cNvGraphicFramePr/>
          <p:nvPr>
            <p:extLst>
              <p:ext uri="{D42A27DB-BD31-4B8C-83A1-F6EECF244321}">
                <p14:modId xmlns:p14="http://schemas.microsoft.com/office/powerpoint/2010/main" val="1899061964"/>
              </p:ext>
            </p:extLst>
          </p:nvPr>
        </p:nvGraphicFramePr>
        <p:xfrm>
          <a:off x="581192" y="2121031"/>
          <a:ext cx="8072349" cy="4374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5BA8822D-0206-0E80-531E-D8A9728F53D5}"/>
              </a:ext>
            </a:extLst>
          </p:cNvPr>
          <p:cNvSpPr>
            <a:spLocks noGrp="1"/>
          </p:cNvSpPr>
          <p:nvPr>
            <p:ph type="sldNum" sz="quarter" idx="12"/>
          </p:nvPr>
        </p:nvSpPr>
        <p:spPr/>
        <p:txBody>
          <a:bodyPr/>
          <a:lstStyle/>
          <a:p>
            <a:fld id="{48179344-E11B-4725-8D3D-09E2D0492120}" type="slidenum">
              <a:rPr lang="en-US" smtClean="0"/>
              <a:t>22</a:t>
            </a:fld>
            <a:endParaRPr lang="en-US"/>
          </a:p>
        </p:txBody>
      </p:sp>
    </p:spTree>
    <p:extLst>
      <p:ext uri="{BB962C8B-B14F-4D97-AF65-F5344CB8AC3E}">
        <p14:creationId xmlns:p14="http://schemas.microsoft.com/office/powerpoint/2010/main" val="2110651733"/>
      </p:ext>
    </p:extLst>
  </p:cSld>
  <p:clrMapOvr>
    <a:masterClrMapping/>
  </p:clrMapOvr>
  <p:transition spd="med">
    <p:pull dir="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2180496"/>
            <a:ext cx="405348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921B69A-9FCB-F56E-17D6-C82104348BD7}"/>
              </a:ext>
            </a:extLst>
          </p:cNvPr>
          <p:cNvGraphicFramePr>
            <a:graphicFrameLocks noGrp="1"/>
          </p:cNvGraphicFramePr>
          <p:nvPr>
            <p:ph idx="1"/>
            <p:extLst>
              <p:ext uri="{D42A27DB-BD31-4B8C-83A1-F6EECF244321}">
                <p14:modId xmlns:p14="http://schemas.microsoft.com/office/powerpoint/2010/main" val="1746567338"/>
              </p:ext>
            </p:extLst>
          </p:nvPr>
        </p:nvGraphicFramePr>
        <p:xfrm>
          <a:off x="4751853" y="2180496"/>
          <a:ext cx="3956251" cy="4045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E8237399-D6F9-847D-2E69-5C0853D3477B}"/>
              </a:ext>
            </a:extLst>
          </p:cNvPr>
          <p:cNvSpPr>
            <a:spLocks noGrp="1"/>
          </p:cNvSpPr>
          <p:nvPr>
            <p:ph type="title"/>
          </p:nvPr>
        </p:nvSpPr>
        <p:spPr>
          <a:xfrm>
            <a:off x="436563" y="805372"/>
            <a:ext cx="8270875" cy="1014413"/>
          </a:xfrm>
        </p:spPr>
        <p:txBody>
          <a:bodyPr>
            <a:normAutofit/>
          </a:bodyPr>
          <a:lstStyle/>
          <a:p>
            <a:r>
              <a:rPr lang="pt-PT" sz="4000"/>
              <a:t>Gráfico de bARRAS</a:t>
            </a:r>
            <a:endParaRPr lang="en-PT" sz="4000"/>
          </a:p>
        </p:txBody>
      </p:sp>
      <p:pic>
        <p:nvPicPr>
          <p:cNvPr id="2" name="Picture 1" descr="Chart&#10;&#10;Description automatically generated">
            <a:extLst>
              <a:ext uri="{FF2B5EF4-FFF2-40B4-BE49-F238E27FC236}">
                <a16:creationId xmlns:a16="http://schemas.microsoft.com/office/drawing/2014/main" id="{8B3B7933-C9BD-805B-B4B0-9D5C5888511C}"/>
              </a:ext>
            </a:extLst>
          </p:cNvPr>
          <p:cNvPicPr>
            <a:picLocks noChangeAspect="1"/>
          </p:cNvPicPr>
          <p:nvPr/>
        </p:nvPicPr>
        <p:blipFill rotWithShape="1">
          <a:blip r:embed="rId8">
            <a:extLst>
              <a:ext uri="{28A0092B-C50C-407E-A947-70E740481C1C}">
                <a14:useLocalDpi xmlns:a14="http://schemas.microsoft.com/office/drawing/2010/main" val="0"/>
              </a:ext>
            </a:extLst>
          </a:blip>
          <a:srcRect l="9439" r="9661" b="39853"/>
          <a:stretch/>
        </p:blipFill>
        <p:spPr>
          <a:xfrm>
            <a:off x="334899" y="2180495"/>
            <a:ext cx="4053479" cy="4045683"/>
          </a:xfrm>
          <a:prstGeom prst="rect">
            <a:avLst/>
          </a:prstGeom>
        </p:spPr>
      </p:pic>
      <p:sp>
        <p:nvSpPr>
          <p:cNvPr id="6" name="Slide Number Placeholder 5">
            <a:extLst>
              <a:ext uri="{FF2B5EF4-FFF2-40B4-BE49-F238E27FC236}">
                <a16:creationId xmlns:a16="http://schemas.microsoft.com/office/drawing/2014/main" id="{B62F42AC-A0E5-C333-5909-71029E14E028}"/>
              </a:ext>
            </a:extLst>
          </p:cNvPr>
          <p:cNvSpPr>
            <a:spLocks noGrp="1"/>
          </p:cNvSpPr>
          <p:nvPr>
            <p:ph type="sldNum" sz="quarter" idx="12"/>
          </p:nvPr>
        </p:nvSpPr>
        <p:spPr/>
        <p:txBody>
          <a:bodyPr/>
          <a:lstStyle/>
          <a:p>
            <a:fld id="{48179344-E11B-4725-8D3D-09E2D0492120}" type="slidenum">
              <a:rPr lang="en-US" smtClean="0"/>
              <a:t>23</a:t>
            </a:fld>
            <a:endParaRPr lang="en-US"/>
          </a:p>
        </p:txBody>
      </p:sp>
      <p:sp>
        <p:nvSpPr>
          <p:cNvPr id="3" name="Rectangle 2">
            <a:extLst>
              <a:ext uri="{FF2B5EF4-FFF2-40B4-BE49-F238E27FC236}">
                <a16:creationId xmlns:a16="http://schemas.microsoft.com/office/drawing/2014/main" id="{FEB4221F-6144-3FF5-5D5A-9A4FE4703484}"/>
              </a:ext>
            </a:extLst>
          </p:cNvPr>
          <p:cNvSpPr/>
          <p:nvPr/>
        </p:nvSpPr>
        <p:spPr>
          <a:xfrm>
            <a:off x="334899" y="5367130"/>
            <a:ext cx="4053480" cy="859049"/>
          </a:xfrm>
          <a:prstGeom prst="rect">
            <a:avLst/>
          </a:prstGeom>
          <a:gradFill>
            <a:gsLst>
              <a:gs pos="45000">
                <a:schemeClr val="bg2">
                  <a:lumMod val="50000"/>
                  <a:alpha val="0"/>
                </a:schemeClr>
              </a:gs>
              <a:gs pos="91000">
                <a:schemeClr val="tx1">
                  <a:lumMod val="95000"/>
                  <a:lumOff val="5000"/>
                  <a:alpha val="39088"/>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60831613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2180496"/>
            <a:ext cx="405348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chart&#10;&#10;Description automatically generated">
            <a:extLst>
              <a:ext uri="{FF2B5EF4-FFF2-40B4-BE49-F238E27FC236}">
                <a16:creationId xmlns:a16="http://schemas.microsoft.com/office/drawing/2014/main" id="{D122A3BE-214A-1CBE-31B8-AA14221CD1EE}"/>
              </a:ext>
            </a:extLst>
          </p:cNvPr>
          <p:cNvPicPr>
            <a:picLocks noChangeAspect="1"/>
          </p:cNvPicPr>
          <p:nvPr/>
        </p:nvPicPr>
        <p:blipFill rotWithShape="1">
          <a:blip r:embed="rId3">
            <a:extLst>
              <a:ext uri="{28A0092B-C50C-407E-A947-70E740481C1C}">
                <a14:useLocalDpi xmlns:a14="http://schemas.microsoft.com/office/drawing/2010/main" val="0"/>
              </a:ext>
            </a:extLst>
          </a:blip>
          <a:srcRect l="-490" r="18061" b="8669"/>
          <a:stretch/>
        </p:blipFill>
        <p:spPr>
          <a:xfrm>
            <a:off x="340658" y="2348879"/>
            <a:ext cx="3975882" cy="2808313"/>
          </a:xfrm>
          <a:prstGeom prst="rect">
            <a:avLst/>
          </a:prstGeom>
        </p:spPr>
      </p:pic>
      <p:graphicFrame>
        <p:nvGraphicFramePr>
          <p:cNvPr id="5" name="Content Placeholder 2">
            <a:extLst>
              <a:ext uri="{FF2B5EF4-FFF2-40B4-BE49-F238E27FC236}">
                <a16:creationId xmlns:a16="http://schemas.microsoft.com/office/drawing/2014/main" id="{2921B69A-9FCB-F56E-17D6-C82104348BD7}"/>
              </a:ext>
            </a:extLst>
          </p:cNvPr>
          <p:cNvGraphicFramePr>
            <a:graphicFrameLocks noGrp="1"/>
          </p:cNvGraphicFramePr>
          <p:nvPr>
            <p:ph idx="1"/>
            <p:extLst>
              <p:ext uri="{D42A27DB-BD31-4B8C-83A1-F6EECF244321}">
                <p14:modId xmlns:p14="http://schemas.microsoft.com/office/powerpoint/2010/main" val="624097164"/>
              </p:ext>
            </p:extLst>
          </p:nvPr>
        </p:nvGraphicFramePr>
        <p:xfrm>
          <a:off x="4751853" y="2180496"/>
          <a:ext cx="3956251"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E8237399-D6F9-847D-2E69-5C0853D3477B}"/>
              </a:ext>
            </a:extLst>
          </p:cNvPr>
          <p:cNvSpPr>
            <a:spLocks noGrp="1"/>
          </p:cNvSpPr>
          <p:nvPr>
            <p:ph type="title"/>
          </p:nvPr>
        </p:nvSpPr>
        <p:spPr>
          <a:xfrm>
            <a:off x="436563" y="701675"/>
            <a:ext cx="8270875" cy="1014413"/>
          </a:xfrm>
        </p:spPr>
        <p:txBody>
          <a:bodyPr/>
          <a:lstStyle/>
          <a:p>
            <a:r>
              <a:rPr lang="en-PT"/>
              <a:t>100% stacked bar</a:t>
            </a:r>
          </a:p>
        </p:txBody>
      </p:sp>
      <p:pic>
        <p:nvPicPr>
          <p:cNvPr id="8" name="Picture 7" descr="A picture containing chart&#10;&#10;Description automatically generated">
            <a:extLst>
              <a:ext uri="{FF2B5EF4-FFF2-40B4-BE49-F238E27FC236}">
                <a16:creationId xmlns:a16="http://schemas.microsoft.com/office/drawing/2014/main" id="{4FD5BF4E-08EE-DEA0-654D-24BD9D78DB70}"/>
              </a:ext>
            </a:extLst>
          </p:cNvPr>
          <p:cNvPicPr>
            <a:picLocks noChangeAspect="1"/>
          </p:cNvPicPr>
          <p:nvPr/>
        </p:nvPicPr>
        <p:blipFill rotWithShape="1">
          <a:blip r:embed="rId3">
            <a:extLst>
              <a:ext uri="{28A0092B-C50C-407E-A947-70E740481C1C}">
                <a14:useLocalDpi xmlns:a14="http://schemas.microsoft.com/office/drawing/2010/main" val="0"/>
              </a:ext>
            </a:extLst>
          </a:blip>
          <a:srcRect l="82877" t="14749" r="3938" b="35022"/>
          <a:stretch/>
        </p:blipFill>
        <p:spPr>
          <a:xfrm rot="5400000">
            <a:off x="1835997" y="3675783"/>
            <a:ext cx="1080443" cy="3880646"/>
          </a:xfrm>
          <a:prstGeom prst="rect">
            <a:avLst/>
          </a:prstGeom>
        </p:spPr>
      </p:pic>
      <p:sp>
        <p:nvSpPr>
          <p:cNvPr id="4" name="Slide Number Placeholder 3">
            <a:extLst>
              <a:ext uri="{FF2B5EF4-FFF2-40B4-BE49-F238E27FC236}">
                <a16:creationId xmlns:a16="http://schemas.microsoft.com/office/drawing/2014/main" id="{95BA7BE3-23FE-FA1B-0B8E-00E7967C641C}"/>
              </a:ext>
            </a:extLst>
          </p:cNvPr>
          <p:cNvSpPr>
            <a:spLocks noGrp="1"/>
          </p:cNvSpPr>
          <p:nvPr>
            <p:ph type="sldNum" sz="quarter" idx="12"/>
          </p:nvPr>
        </p:nvSpPr>
        <p:spPr/>
        <p:txBody>
          <a:bodyPr/>
          <a:lstStyle/>
          <a:p>
            <a:fld id="{48179344-E11B-4725-8D3D-09E2D0492120}" type="slidenum">
              <a:rPr lang="en-US" smtClean="0"/>
              <a:t>24</a:t>
            </a:fld>
            <a:endParaRPr lang="en-US"/>
          </a:p>
        </p:txBody>
      </p:sp>
    </p:spTree>
    <p:extLst>
      <p:ext uri="{BB962C8B-B14F-4D97-AF65-F5344CB8AC3E}">
        <p14:creationId xmlns:p14="http://schemas.microsoft.com/office/powerpoint/2010/main" val="960975371"/>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64C0366-88D0-4512-140E-A704B7E1FDB7}"/>
              </a:ext>
            </a:extLst>
          </p:cNvPr>
          <p:cNvSpPr/>
          <p:nvPr/>
        </p:nvSpPr>
        <p:spPr>
          <a:xfrm>
            <a:off x="4716016" y="818830"/>
            <a:ext cx="4176464" cy="5220339"/>
          </a:xfrm>
          <a:prstGeom prst="rect">
            <a:avLst/>
          </a:prstGeom>
          <a:solidFill>
            <a:schemeClr val="tx1">
              <a:lumMod val="20000"/>
              <a:lumOff val="8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6C0D79F0-F522-9A01-2BF2-105F19C2CE44}"/>
              </a:ext>
            </a:extLst>
          </p:cNvPr>
          <p:cNvSpPr/>
          <p:nvPr/>
        </p:nvSpPr>
        <p:spPr>
          <a:xfrm>
            <a:off x="438205" y="818832"/>
            <a:ext cx="4176464" cy="5220338"/>
          </a:xfrm>
          <a:prstGeom prst="rect">
            <a:avLst/>
          </a:prstGeom>
          <a:solidFill>
            <a:schemeClr val="tx1">
              <a:lumMod val="20000"/>
              <a:lumOff val="8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9" name="Picture 18" descr="A picture containing chart&#10;&#10;Description automatically generated">
            <a:extLst>
              <a:ext uri="{FF2B5EF4-FFF2-40B4-BE49-F238E27FC236}">
                <a16:creationId xmlns:a16="http://schemas.microsoft.com/office/drawing/2014/main" id="{37BADA6D-FE4E-7E0F-C8DE-DB1A02D58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29" y="962847"/>
            <a:ext cx="3901280" cy="2613856"/>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D0A86E35-53BC-1632-36C2-EDA22F3CB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7533" y="1089638"/>
            <a:ext cx="3901280" cy="2487065"/>
          </a:xfrm>
          <a:prstGeom prst="rect">
            <a:avLst/>
          </a:prstGeom>
        </p:spPr>
      </p:pic>
      <p:sp>
        <p:nvSpPr>
          <p:cNvPr id="7" name="Rectangular Callout 6">
            <a:extLst>
              <a:ext uri="{FF2B5EF4-FFF2-40B4-BE49-F238E27FC236}">
                <a16:creationId xmlns:a16="http://schemas.microsoft.com/office/drawing/2014/main" id="{694DFCC8-2A5C-867D-7CFE-8EBA449FCE41}"/>
              </a:ext>
            </a:extLst>
          </p:cNvPr>
          <p:cNvSpPr/>
          <p:nvPr/>
        </p:nvSpPr>
        <p:spPr>
          <a:xfrm>
            <a:off x="575797" y="3843167"/>
            <a:ext cx="3901280" cy="1891654"/>
          </a:xfrm>
          <a:custGeom>
            <a:avLst/>
            <a:gdLst>
              <a:gd name="connsiteX0" fmla="*/ 0 w 3901280"/>
              <a:gd name="connsiteY0" fmla="*/ 0 h 1512168"/>
              <a:gd name="connsiteX1" fmla="*/ 650213 w 3901280"/>
              <a:gd name="connsiteY1" fmla="*/ 0 h 1512168"/>
              <a:gd name="connsiteX2" fmla="*/ 1942759 w 3901280"/>
              <a:gd name="connsiteY2" fmla="*/ -642308 h 1512168"/>
              <a:gd name="connsiteX3" fmla="*/ 1625533 w 3901280"/>
              <a:gd name="connsiteY3" fmla="*/ 0 h 1512168"/>
              <a:gd name="connsiteX4" fmla="*/ 3901280 w 3901280"/>
              <a:gd name="connsiteY4" fmla="*/ 0 h 1512168"/>
              <a:gd name="connsiteX5" fmla="*/ 3901280 w 3901280"/>
              <a:gd name="connsiteY5" fmla="*/ 252028 h 1512168"/>
              <a:gd name="connsiteX6" fmla="*/ 3901280 w 3901280"/>
              <a:gd name="connsiteY6" fmla="*/ 252028 h 1512168"/>
              <a:gd name="connsiteX7" fmla="*/ 3901280 w 3901280"/>
              <a:gd name="connsiteY7" fmla="*/ 630070 h 1512168"/>
              <a:gd name="connsiteX8" fmla="*/ 3901280 w 3901280"/>
              <a:gd name="connsiteY8" fmla="*/ 1512168 h 1512168"/>
              <a:gd name="connsiteX9" fmla="*/ 1625533 w 3901280"/>
              <a:gd name="connsiteY9" fmla="*/ 1512168 h 1512168"/>
              <a:gd name="connsiteX10" fmla="*/ 650213 w 3901280"/>
              <a:gd name="connsiteY10" fmla="*/ 1512168 h 1512168"/>
              <a:gd name="connsiteX11" fmla="*/ 650213 w 3901280"/>
              <a:gd name="connsiteY11" fmla="*/ 1512168 h 1512168"/>
              <a:gd name="connsiteX12" fmla="*/ 0 w 3901280"/>
              <a:gd name="connsiteY12" fmla="*/ 1512168 h 1512168"/>
              <a:gd name="connsiteX13" fmla="*/ 0 w 3901280"/>
              <a:gd name="connsiteY13" fmla="*/ 630070 h 1512168"/>
              <a:gd name="connsiteX14" fmla="*/ 0 w 3901280"/>
              <a:gd name="connsiteY14" fmla="*/ 252028 h 1512168"/>
              <a:gd name="connsiteX15" fmla="*/ 0 w 3901280"/>
              <a:gd name="connsiteY15" fmla="*/ 252028 h 1512168"/>
              <a:gd name="connsiteX16" fmla="*/ 0 w 3901280"/>
              <a:gd name="connsiteY16" fmla="*/ 0 h 1512168"/>
              <a:gd name="connsiteX0" fmla="*/ 0 w 3901280"/>
              <a:gd name="connsiteY0" fmla="*/ 642308 h 2154476"/>
              <a:gd name="connsiteX1" fmla="*/ 650213 w 3901280"/>
              <a:gd name="connsiteY1" fmla="*/ 642308 h 2154476"/>
              <a:gd name="connsiteX2" fmla="*/ 1942759 w 3901280"/>
              <a:gd name="connsiteY2" fmla="*/ 0 h 2154476"/>
              <a:gd name="connsiteX3" fmla="*/ 2249734 w 3901280"/>
              <a:gd name="connsiteY3" fmla="*/ 642308 h 2154476"/>
              <a:gd name="connsiteX4" fmla="*/ 3901280 w 3901280"/>
              <a:gd name="connsiteY4" fmla="*/ 642308 h 2154476"/>
              <a:gd name="connsiteX5" fmla="*/ 3901280 w 3901280"/>
              <a:gd name="connsiteY5" fmla="*/ 894336 h 2154476"/>
              <a:gd name="connsiteX6" fmla="*/ 3901280 w 3901280"/>
              <a:gd name="connsiteY6" fmla="*/ 894336 h 2154476"/>
              <a:gd name="connsiteX7" fmla="*/ 3901280 w 3901280"/>
              <a:gd name="connsiteY7" fmla="*/ 1272378 h 2154476"/>
              <a:gd name="connsiteX8" fmla="*/ 3901280 w 3901280"/>
              <a:gd name="connsiteY8" fmla="*/ 2154476 h 2154476"/>
              <a:gd name="connsiteX9" fmla="*/ 1625533 w 3901280"/>
              <a:gd name="connsiteY9" fmla="*/ 2154476 h 2154476"/>
              <a:gd name="connsiteX10" fmla="*/ 650213 w 3901280"/>
              <a:gd name="connsiteY10" fmla="*/ 2154476 h 2154476"/>
              <a:gd name="connsiteX11" fmla="*/ 650213 w 3901280"/>
              <a:gd name="connsiteY11" fmla="*/ 2154476 h 2154476"/>
              <a:gd name="connsiteX12" fmla="*/ 0 w 3901280"/>
              <a:gd name="connsiteY12" fmla="*/ 2154476 h 2154476"/>
              <a:gd name="connsiteX13" fmla="*/ 0 w 3901280"/>
              <a:gd name="connsiteY13" fmla="*/ 1272378 h 2154476"/>
              <a:gd name="connsiteX14" fmla="*/ 0 w 3901280"/>
              <a:gd name="connsiteY14" fmla="*/ 894336 h 2154476"/>
              <a:gd name="connsiteX15" fmla="*/ 0 w 3901280"/>
              <a:gd name="connsiteY15" fmla="*/ 894336 h 2154476"/>
              <a:gd name="connsiteX16" fmla="*/ 0 w 3901280"/>
              <a:gd name="connsiteY16" fmla="*/ 642308 h 2154476"/>
              <a:gd name="connsiteX0" fmla="*/ 0 w 3901280"/>
              <a:gd name="connsiteY0" fmla="*/ 642308 h 2154476"/>
              <a:gd name="connsiteX1" fmla="*/ 1767205 w 3901280"/>
              <a:gd name="connsiteY1" fmla="*/ 636833 h 2154476"/>
              <a:gd name="connsiteX2" fmla="*/ 1942759 w 3901280"/>
              <a:gd name="connsiteY2" fmla="*/ 0 h 2154476"/>
              <a:gd name="connsiteX3" fmla="*/ 2249734 w 3901280"/>
              <a:gd name="connsiteY3" fmla="*/ 642308 h 2154476"/>
              <a:gd name="connsiteX4" fmla="*/ 3901280 w 3901280"/>
              <a:gd name="connsiteY4" fmla="*/ 642308 h 2154476"/>
              <a:gd name="connsiteX5" fmla="*/ 3901280 w 3901280"/>
              <a:gd name="connsiteY5" fmla="*/ 894336 h 2154476"/>
              <a:gd name="connsiteX6" fmla="*/ 3901280 w 3901280"/>
              <a:gd name="connsiteY6" fmla="*/ 894336 h 2154476"/>
              <a:gd name="connsiteX7" fmla="*/ 3901280 w 3901280"/>
              <a:gd name="connsiteY7" fmla="*/ 1272378 h 2154476"/>
              <a:gd name="connsiteX8" fmla="*/ 3901280 w 3901280"/>
              <a:gd name="connsiteY8" fmla="*/ 2154476 h 2154476"/>
              <a:gd name="connsiteX9" fmla="*/ 1625533 w 3901280"/>
              <a:gd name="connsiteY9" fmla="*/ 2154476 h 2154476"/>
              <a:gd name="connsiteX10" fmla="*/ 650213 w 3901280"/>
              <a:gd name="connsiteY10" fmla="*/ 2154476 h 2154476"/>
              <a:gd name="connsiteX11" fmla="*/ 650213 w 3901280"/>
              <a:gd name="connsiteY11" fmla="*/ 2154476 h 2154476"/>
              <a:gd name="connsiteX12" fmla="*/ 0 w 3901280"/>
              <a:gd name="connsiteY12" fmla="*/ 2154476 h 2154476"/>
              <a:gd name="connsiteX13" fmla="*/ 0 w 3901280"/>
              <a:gd name="connsiteY13" fmla="*/ 1272378 h 2154476"/>
              <a:gd name="connsiteX14" fmla="*/ 0 w 3901280"/>
              <a:gd name="connsiteY14" fmla="*/ 894336 h 2154476"/>
              <a:gd name="connsiteX15" fmla="*/ 0 w 3901280"/>
              <a:gd name="connsiteY15" fmla="*/ 894336 h 2154476"/>
              <a:gd name="connsiteX16" fmla="*/ 0 w 3901280"/>
              <a:gd name="connsiteY16" fmla="*/ 642308 h 2154476"/>
              <a:gd name="connsiteX0" fmla="*/ 0 w 3901280"/>
              <a:gd name="connsiteY0" fmla="*/ 379486 h 1891654"/>
              <a:gd name="connsiteX1" fmla="*/ 1767205 w 3901280"/>
              <a:gd name="connsiteY1" fmla="*/ 374011 h 1891654"/>
              <a:gd name="connsiteX2" fmla="*/ 1986562 w 3901280"/>
              <a:gd name="connsiteY2" fmla="*/ 0 h 1891654"/>
              <a:gd name="connsiteX3" fmla="*/ 2249734 w 3901280"/>
              <a:gd name="connsiteY3" fmla="*/ 379486 h 1891654"/>
              <a:gd name="connsiteX4" fmla="*/ 3901280 w 3901280"/>
              <a:gd name="connsiteY4" fmla="*/ 379486 h 1891654"/>
              <a:gd name="connsiteX5" fmla="*/ 3901280 w 3901280"/>
              <a:gd name="connsiteY5" fmla="*/ 631514 h 1891654"/>
              <a:gd name="connsiteX6" fmla="*/ 3901280 w 3901280"/>
              <a:gd name="connsiteY6" fmla="*/ 631514 h 1891654"/>
              <a:gd name="connsiteX7" fmla="*/ 3901280 w 3901280"/>
              <a:gd name="connsiteY7" fmla="*/ 1009556 h 1891654"/>
              <a:gd name="connsiteX8" fmla="*/ 3901280 w 3901280"/>
              <a:gd name="connsiteY8" fmla="*/ 1891654 h 1891654"/>
              <a:gd name="connsiteX9" fmla="*/ 1625533 w 3901280"/>
              <a:gd name="connsiteY9" fmla="*/ 1891654 h 1891654"/>
              <a:gd name="connsiteX10" fmla="*/ 650213 w 3901280"/>
              <a:gd name="connsiteY10" fmla="*/ 1891654 h 1891654"/>
              <a:gd name="connsiteX11" fmla="*/ 650213 w 3901280"/>
              <a:gd name="connsiteY11" fmla="*/ 1891654 h 1891654"/>
              <a:gd name="connsiteX12" fmla="*/ 0 w 3901280"/>
              <a:gd name="connsiteY12" fmla="*/ 1891654 h 1891654"/>
              <a:gd name="connsiteX13" fmla="*/ 0 w 3901280"/>
              <a:gd name="connsiteY13" fmla="*/ 1009556 h 1891654"/>
              <a:gd name="connsiteX14" fmla="*/ 0 w 3901280"/>
              <a:gd name="connsiteY14" fmla="*/ 631514 h 1891654"/>
              <a:gd name="connsiteX15" fmla="*/ 0 w 3901280"/>
              <a:gd name="connsiteY15" fmla="*/ 631514 h 1891654"/>
              <a:gd name="connsiteX16" fmla="*/ 0 w 3901280"/>
              <a:gd name="connsiteY16" fmla="*/ 379486 h 189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01280" h="1891654">
                <a:moveTo>
                  <a:pt x="0" y="379486"/>
                </a:moveTo>
                <a:lnTo>
                  <a:pt x="1767205" y="374011"/>
                </a:lnTo>
                <a:lnTo>
                  <a:pt x="1986562" y="0"/>
                </a:lnTo>
                <a:lnTo>
                  <a:pt x="2249734" y="379486"/>
                </a:lnTo>
                <a:lnTo>
                  <a:pt x="3901280" y="379486"/>
                </a:lnTo>
                <a:lnTo>
                  <a:pt x="3901280" y="631514"/>
                </a:lnTo>
                <a:lnTo>
                  <a:pt x="3901280" y="631514"/>
                </a:lnTo>
                <a:lnTo>
                  <a:pt x="3901280" y="1009556"/>
                </a:lnTo>
                <a:lnTo>
                  <a:pt x="3901280" y="1891654"/>
                </a:lnTo>
                <a:lnTo>
                  <a:pt x="1625533" y="1891654"/>
                </a:lnTo>
                <a:lnTo>
                  <a:pt x="650213" y="1891654"/>
                </a:lnTo>
                <a:lnTo>
                  <a:pt x="650213" y="1891654"/>
                </a:lnTo>
                <a:lnTo>
                  <a:pt x="0" y="1891654"/>
                </a:lnTo>
                <a:lnTo>
                  <a:pt x="0" y="1009556"/>
                </a:lnTo>
                <a:lnTo>
                  <a:pt x="0" y="631514"/>
                </a:lnTo>
                <a:lnTo>
                  <a:pt x="0" y="631514"/>
                </a:lnTo>
                <a:lnTo>
                  <a:pt x="0" y="37948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a:p>
            <a:pPr algn="ctr"/>
            <a:r>
              <a:rPr lang="pt-PT"/>
              <a:t>Prevalência dos indicadores separados por um número reduzido categorias gerais (cor e padrão indica um conjunto de vários indicadores)</a:t>
            </a:r>
          </a:p>
        </p:txBody>
      </p:sp>
      <p:sp>
        <p:nvSpPr>
          <p:cNvPr id="8" name="Rectangular Callout 6">
            <a:extLst>
              <a:ext uri="{FF2B5EF4-FFF2-40B4-BE49-F238E27FC236}">
                <a16:creationId xmlns:a16="http://schemas.microsoft.com/office/drawing/2014/main" id="{23988D98-D97C-CC4E-DE9D-3A052F2E1288}"/>
              </a:ext>
            </a:extLst>
          </p:cNvPr>
          <p:cNvSpPr/>
          <p:nvPr/>
        </p:nvSpPr>
        <p:spPr>
          <a:xfrm>
            <a:off x="4850367" y="3843167"/>
            <a:ext cx="3901280" cy="1891654"/>
          </a:xfrm>
          <a:custGeom>
            <a:avLst/>
            <a:gdLst>
              <a:gd name="connsiteX0" fmla="*/ 0 w 3901280"/>
              <a:gd name="connsiteY0" fmla="*/ 0 h 1512168"/>
              <a:gd name="connsiteX1" fmla="*/ 650213 w 3901280"/>
              <a:gd name="connsiteY1" fmla="*/ 0 h 1512168"/>
              <a:gd name="connsiteX2" fmla="*/ 1942759 w 3901280"/>
              <a:gd name="connsiteY2" fmla="*/ -642308 h 1512168"/>
              <a:gd name="connsiteX3" fmla="*/ 1625533 w 3901280"/>
              <a:gd name="connsiteY3" fmla="*/ 0 h 1512168"/>
              <a:gd name="connsiteX4" fmla="*/ 3901280 w 3901280"/>
              <a:gd name="connsiteY4" fmla="*/ 0 h 1512168"/>
              <a:gd name="connsiteX5" fmla="*/ 3901280 w 3901280"/>
              <a:gd name="connsiteY5" fmla="*/ 252028 h 1512168"/>
              <a:gd name="connsiteX6" fmla="*/ 3901280 w 3901280"/>
              <a:gd name="connsiteY6" fmla="*/ 252028 h 1512168"/>
              <a:gd name="connsiteX7" fmla="*/ 3901280 w 3901280"/>
              <a:gd name="connsiteY7" fmla="*/ 630070 h 1512168"/>
              <a:gd name="connsiteX8" fmla="*/ 3901280 w 3901280"/>
              <a:gd name="connsiteY8" fmla="*/ 1512168 h 1512168"/>
              <a:gd name="connsiteX9" fmla="*/ 1625533 w 3901280"/>
              <a:gd name="connsiteY9" fmla="*/ 1512168 h 1512168"/>
              <a:gd name="connsiteX10" fmla="*/ 650213 w 3901280"/>
              <a:gd name="connsiteY10" fmla="*/ 1512168 h 1512168"/>
              <a:gd name="connsiteX11" fmla="*/ 650213 w 3901280"/>
              <a:gd name="connsiteY11" fmla="*/ 1512168 h 1512168"/>
              <a:gd name="connsiteX12" fmla="*/ 0 w 3901280"/>
              <a:gd name="connsiteY12" fmla="*/ 1512168 h 1512168"/>
              <a:gd name="connsiteX13" fmla="*/ 0 w 3901280"/>
              <a:gd name="connsiteY13" fmla="*/ 630070 h 1512168"/>
              <a:gd name="connsiteX14" fmla="*/ 0 w 3901280"/>
              <a:gd name="connsiteY14" fmla="*/ 252028 h 1512168"/>
              <a:gd name="connsiteX15" fmla="*/ 0 w 3901280"/>
              <a:gd name="connsiteY15" fmla="*/ 252028 h 1512168"/>
              <a:gd name="connsiteX16" fmla="*/ 0 w 3901280"/>
              <a:gd name="connsiteY16" fmla="*/ 0 h 1512168"/>
              <a:gd name="connsiteX0" fmla="*/ 0 w 3901280"/>
              <a:gd name="connsiteY0" fmla="*/ 642308 h 2154476"/>
              <a:gd name="connsiteX1" fmla="*/ 650213 w 3901280"/>
              <a:gd name="connsiteY1" fmla="*/ 642308 h 2154476"/>
              <a:gd name="connsiteX2" fmla="*/ 1942759 w 3901280"/>
              <a:gd name="connsiteY2" fmla="*/ 0 h 2154476"/>
              <a:gd name="connsiteX3" fmla="*/ 2249734 w 3901280"/>
              <a:gd name="connsiteY3" fmla="*/ 642308 h 2154476"/>
              <a:gd name="connsiteX4" fmla="*/ 3901280 w 3901280"/>
              <a:gd name="connsiteY4" fmla="*/ 642308 h 2154476"/>
              <a:gd name="connsiteX5" fmla="*/ 3901280 w 3901280"/>
              <a:gd name="connsiteY5" fmla="*/ 894336 h 2154476"/>
              <a:gd name="connsiteX6" fmla="*/ 3901280 w 3901280"/>
              <a:gd name="connsiteY6" fmla="*/ 894336 h 2154476"/>
              <a:gd name="connsiteX7" fmla="*/ 3901280 w 3901280"/>
              <a:gd name="connsiteY7" fmla="*/ 1272378 h 2154476"/>
              <a:gd name="connsiteX8" fmla="*/ 3901280 w 3901280"/>
              <a:gd name="connsiteY8" fmla="*/ 2154476 h 2154476"/>
              <a:gd name="connsiteX9" fmla="*/ 1625533 w 3901280"/>
              <a:gd name="connsiteY9" fmla="*/ 2154476 h 2154476"/>
              <a:gd name="connsiteX10" fmla="*/ 650213 w 3901280"/>
              <a:gd name="connsiteY10" fmla="*/ 2154476 h 2154476"/>
              <a:gd name="connsiteX11" fmla="*/ 650213 w 3901280"/>
              <a:gd name="connsiteY11" fmla="*/ 2154476 h 2154476"/>
              <a:gd name="connsiteX12" fmla="*/ 0 w 3901280"/>
              <a:gd name="connsiteY12" fmla="*/ 2154476 h 2154476"/>
              <a:gd name="connsiteX13" fmla="*/ 0 w 3901280"/>
              <a:gd name="connsiteY13" fmla="*/ 1272378 h 2154476"/>
              <a:gd name="connsiteX14" fmla="*/ 0 w 3901280"/>
              <a:gd name="connsiteY14" fmla="*/ 894336 h 2154476"/>
              <a:gd name="connsiteX15" fmla="*/ 0 w 3901280"/>
              <a:gd name="connsiteY15" fmla="*/ 894336 h 2154476"/>
              <a:gd name="connsiteX16" fmla="*/ 0 w 3901280"/>
              <a:gd name="connsiteY16" fmla="*/ 642308 h 2154476"/>
              <a:gd name="connsiteX0" fmla="*/ 0 w 3901280"/>
              <a:gd name="connsiteY0" fmla="*/ 642308 h 2154476"/>
              <a:gd name="connsiteX1" fmla="*/ 1767205 w 3901280"/>
              <a:gd name="connsiteY1" fmla="*/ 636833 h 2154476"/>
              <a:gd name="connsiteX2" fmla="*/ 1942759 w 3901280"/>
              <a:gd name="connsiteY2" fmla="*/ 0 h 2154476"/>
              <a:gd name="connsiteX3" fmla="*/ 2249734 w 3901280"/>
              <a:gd name="connsiteY3" fmla="*/ 642308 h 2154476"/>
              <a:gd name="connsiteX4" fmla="*/ 3901280 w 3901280"/>
              <a:gd name="connsiteY4" fmla="*/ 642308 h 2154476"/>
              <a:gd name="connsiteX5" fmla="*/ 3901280 w 3901280"/>
              <a:gd name="connsiteY5" fmla="*/ 894336 h 2154476"/>
              <a:gd name="connsiteX6" fmla="*/ 3901280 w 3901280"/>
              <a:gd name="connsiteY6" fmla="*/ 894336 h 2154476"/>
              <a:gd name="connsiteX7" fmla="*/ 3901280 w 3901280"/>
              <a:gd name="connsiteY7" fmla="*/ 1272378 h 2154476"/>
              <a:gd name="connsiteX8" fmla="*/ 3901280 w 3901280"/>
              <a:gd name="connsiteY8" fmla="*/ 2154476 h 2154476"/>
              <a:gd name="connsiteX9" fmla="*/ 1625533 w 3901280"/>
              <a:gd name="connsiteY9" fmla="*/ 2154476 h 2154476"/>
              <a:gd name="connsiteX10" fmla="*/ 650213 w 3901280"/>
              <a:gd name="connsiteY10" fmla="*/ 2154476 h 2154476"/>
              <a:gd name="connsiteX11" fmla="*/ 650213 w 3901280"/>
              <a:gd name="connsiteY11" fmla="*/ 2154476 h 2154476"/>
              <a:gd name="connsiteX12" fmla="*/ 0 w 3901280"/>
              <a:gd name="connsiteY12" fmla="*/ 2154476 h 2154476"/>
              <a:gd name="connsiteX13" fmla="*/ 0 w 3901280"/>
              <a:gd name="connsiteY13" fmla="*/ 1272378 h 2154476"/>
              <a:gd name="connsiteX14" fmla="*/ 0 w 3901280"/>
              <a:gd name="connsiteY14" fmla="*/ 894336 h 2154476"/>
              <a:gd name="connsiteX15" fmla="*/ 0 w 3901280"/>
              <a:gd name="connsiteY15" fmla="*/ 894336 h 2154476"/>
              <a:gd name="connsiteX16" fmla="*/ 0 w 3901280"/>
              <a:gd name="connsiteY16" fmla="*/ 642308 h 2154476"/>
              <a:gd name="connsiteX0" fmla="*/ 0 w 3901280"/>
              <a:gd name="connsiteY0" fmla="*/ 379486 h 1891654"/>
              <a:gd name="connsiteX1" fmla="*/ 1767205 w 3901280"/>
              <a:gd name="connsiteY1" fmla="*/ 374011 h 1891654"/>
              <a:gd name="connsiteX2" fmla="*/ 1986562 w 3901280"/>
              <a:gd name="connsiteY2" fmla="*/ 0 h 1891654"/>
              <a:gd name="connsiteX3" fmla="*/ 2249734 w 3901280"/>
              <a:gd name="connsiteY3" fmla="*/ 379486 h 1891654"/>
              <a:gd name="connsiteX4" fmla="*/ 3901280 w 3901280"/>
              <a:gd name="connsiteY4" fmla="*/ 379486 h 1891654"/>
              <a:gd name="connsiteX5" fmla="*/ 3901280 w 3901280"/>
              <a:gd name="connsiteY5" fmla="*/ 631514 h 1891654"/>
              <a:gd name="connsiteX6" fmla="*/ 3901280 w 3901280"/>
              <a:gd name="connsiteY6" fmla="*/ 631514 h 1891654"/>
              <a:gd name="connsiteX7" fmla="*/ 3901280 w 3901280"/>
              <a:gd name="connsiteY7" fmla="*/ 1009556 h 1891654"/>
              <a:gd name="connsiteX8" fmla="*/ 3901280 w 3901280"/>
              <a:gd name="connsiteY8" fmla="*/ 1891654 h 1891654"/>
              <a:gd name="connsiteX9" fmla="*/ 1625533 w 3901280"/>
              <a:gd name="connsiteY9" fmla="*/ 1891654 h 1891654"/>
              <a:gd name="connsiteX10" fmla="*/ 650213 w 3901280"/>
              <a:gd name="connsiteY10" fmla="*/ 1891654 h 1891654"/>
              <a:gd name="connsiteX11" fmla="*/ 650213 w 3901280"/>
              <a:gd name="connsiteY11" fmla="*/ 1891654 h 1891654"/>
              <a:gd name="connsiteX12" fmla="*/ 0 w 3901280"/>
              <a:gd name="connsiteY12" fmla="*/ 1891654 h 1891654"/>
              <a:gd name="connsiteX13" fmla="*/ 0 w 3901280"/>
              <a:gd name="connsiteY13" fmla="*/ 1009556 h 1891654"/>
              <a:gd name="connsiteX14" fmla="*/ 0 w 3901280"/>
              <a:gd name="connsiteY14" fmla="*/ 631514 h 1891654"/>
              <a:gd name="connsiteX15" fmla="*/ 0 w 3901280"/>
              <a:gd name="connsiteY15" fmla="*/ 631514 h 1891654"/>
              <a:gd name="connsiteX16" fmla="*/ 0 w 3901280"/>
              <a:gd name="connsiteY16" fmla="*/ 379486 h 189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01280" h="1891654">
                <a:moveTo>
                  <a:pt x="0" y="379486"/>
                </a:moveTo>
                <a:lnTo>
                  <a:pt x="1767205" y="374011"/>
                </a:lnTo>
                <a:lnTo>
                  <a:pt x="1986562" y="0"/>
                </a:lnTo>
                <a:lnTo>
                  <a:pt x="2249734" y="379486"/>
                </a:lnTo>
                <a:lnTo>
                  <a:pt x="3901280" y="379486"/>
                </a:lnTo>
                <a:lnTo>
                  <a:pt x="3901280" y="631514"/>
                </a:lnTo>
                <a:lnTo>
                  <a:pt x="3901280" y="631514"/>
                </a:lnTo>
                <a:lnTo>
                  <a:pt x="3901280" y="1009556"/>
                </a:lnTo>
                <a:lnTo>
                  <a:pt x="3901280" y="1891654"/>
                </a:lnTo>
                <a:lnTo>
                  <a:pt x="1625533" y="1891654"/>
                </a:lnTo>
                <a:lnTo>
                  <a:pt x="650213" y="1891654"/>
                </a:lnTo>
                <a:lnTo>
                  <a:pt x="650213" y="1891654"/>
                </a:lnTo>
                <a:lnTo>
                  <a:pt x="0" y="1891654"/>
                </a:lnTo>
                <a:lnTo>
                  <a:pt x="0" y="1009556"/>
                </a:lnTo>
                <a:lnTo>
                  <a:pt x="0" y="631514"/>
                </a:lnTo>
                <a:lnTo>
                  <a:pt x="0" y="631514"/>
                </a:lnTo>
                <a:lnTo>
                  <a:pt x="0" y="37948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pt-PT"/>
              <a:t>Prevalência dos 11 indicadores mais comuns (cor indica um indicador especifico)</a:t>
            </a:r>
          </a:p>
        </p:txBody>
      </p:sp>
      <p:sp>
        <p:nvSpPr>
          <p:cNvPr id="2" name="TextBox 1">
            <a:extLst>
              <a:ext uri="{FF2B5EF4-FFF2-40B4-BE49-F238E27FC236}">
                <a16:creationId xmlns:a16="http://schemas.microsoft.com/office/drawing/2014/main" id="{88DE0B91-96B2-1EB6-79E2-D99D459AE90F}"/>
              </a:ext>
            </a:extLst>
          </p:cNvPr>
          <p:cNvSpPr txBox="1"/>
          <p:nvPr/>
        </p:nvSpPr>
        <p:spPr>
          <a:xfrm>
            <a:off x="438205" y="6095770"/>
            <a:ext cx="8454275"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t-PT"/>
              <a:t>Escolha de cor pouco acessível para alguns tipos de daltonismo, mas os padrões e ordem da legenda funcionam como suporte complementar a esta. No entanto, os azuis não se distinguem bem.</a:t>
            </a:r>
          </a:p>
        </p:txBody>
      </p:sp>
    </p:spTree>
    <p:extLst>
      <p:ext uri="{BB962C8B-B14F-4D97-AF65-F5344CB8AC3E}">
        <p14:creationId xmlns:p14="http://schemas.microsoft.com/office/powerpoint/2010/main" val="371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2AC7AAA-F039-4011-98DE-17464A67B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435894" y="702156"/>
            <a:ext cx="5418806" cy="1013800"/>
          </a:xfrm>
        </p:spPr>
        <p:txBody>
          <a:bodyPr>
            <a:normAutofit/>
          </a:bodyPr>
          <a:lstStyle/>
          <a:p>
            <a:r>
              <a:rPr lang="en-US" sz="4000" err="1">
                <a:solidFill>
                  <a:schemeClr val="accent1"/>
                </a:solidFill>
              </a:rPr>
              <a:t>Conclus</a:t>
            </a:r>
            <a:r>
              <a:rPr lang="pt-PT" sz="4000" noProof="0">
                <a:solidFill>
                  <a:schemeClr val="accent1"/>
                </a:solidFill>
              </a:rPr>
              <a:t>ã</a:t>
            </a:r>
            <a:r>
              <a:rPr lang="en-US" sz="4000">
                <a:solidFill>
                  <a:schemeClr val="accent1"/>
                </a:solidFill>
              </a:rPr>
              <a:t>o </a:t>
            </a:r>
            <a:endParaRPr lang="en-US">
              <a:solidFill>
                <a:schemeClr val="accent1"/>
              </a:solidFill>
            </a:endParaRPr>
          </a:p>
        </p:txBody>
      </p:sp>
      <p:grpSp>
        <p:nvGrpSpPr>
          <p:cNvPr id="23" name="Group 22">
            <a:extLst>
              <a:ext uri="{FF2B5EF4-FFF2-40B4-BE49-F238E27FC236}">
                <a16:creationId xmlns:a16="http://schemas.microsoft.com/office/drawing/2014/main" id="{85EBB90B-3A54-4B2B-9FA6-7B47E1075F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4900" y="453643"/>
            <a:ext cx="8474200" cy="98554"/>
            <a:chOff x="446534" y="453643"/>
            <a:chExt cx="11298933" cy="98554"/>
          </a:xfrm>
        </p:grpSpPr>
        <p:sp>
          <p:nvSpPr>
            <p:cNvPr id="24" name="Rectangle 23">
              <a:extLst>
                <a:ext uri="{FF2B5EF4-FFF2-40B4-BE49-F238E27FC236}">
                  <a16:creationId xmlns:a16="http://schemas.microsoft.com/office/drawing/2014/main" id="{E04116F5-E398-4593-B279-7099177A0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DC1AD6AE-28AC-4C67-A749-1BC18D86C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D122DC0F-D6EF-4A88-9742-855D48E4E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Marcador de Posição de Conteúdo 2"/>
          <p:cNvSpPr>
            <a:spLocks noGrp="1"/>
          </p:cNvSpPr>
          <p:nvPr>
            <p:ph idx="1"/>
          </p:nvPr>
        </p:nvSpPr>
        <p:spPr>
          <a:xfrm>
            <a:off x="330550" y="1717446"/>
            <a:ext cx="5637578" cy="5247481"/>
          </a:xfrm>
        </p:spPr>
        <p:txBody>
          <a:bodyPr>
            <a:normAutofit/>
          </a:bodyPr>
          <a:lstStyle/>
          <a:p>
            <a:pPr marL="305435" indent="-305435">
              <a:lnSpc>
                <a:spcPct val="90000"/>
              </a:lnSpc>
            </a:pPr>
            <a:r>
              <a:rPr lang="pt-PT" sz="2000"/>
              <a:t>Os resultados sugerem que sistema alimentar dos cefalópodes consideraria o papel de múltiplos impulsionadores indiretos e diretos sobrepostos de mudança, incluindo: económico, político, sociocultural e sociopsicológica,  tecnológico, exploração direta, processos naturais e poluição.</a:t>
            </a:r>
          </a:p>
          <a:p>
            <a:pPr marL="305435" indent="-305435">
              <a:lnSpc>
                <a:spcPct val="90000"/>
              </a:lnSpc>
            </a:pPr>
            <a:endParaRPr lang="en-US" sz="2000"/>
          </a:p>
          <a:p>
            <a:pPr marL="305435" indent="-305435">
              <a:lnSpc>
                <a:spcPct val="90000"/>
              </a:lnSpc>
            </a:pPr>
            <a:r>
              <a:rPr lang="pt-PT" sz="2000"/>
              <a:t>Esta abordagem facilitou a interpretação das relações entre a saúde do ecossistema, a dinâmica do mercado e o bem-estar pois oferece uma estrutura equitativa para conceituar a interação de políticas, atuadores e impulsionadores em todas as escalas temporais e espaciais.</a:t>
            </a:r>
            <a:endParaRPr lang="en-US" sz="2000"/>
          </a:p>
          <a:p>
            <a:pPr marL="305435" indent="-305435">
              <a:lnSpc>
                <a:spcPct val="90000"/>
              </a:lnSpc>
            </a:pPr>
            <a:endParaRPr lang="en-US"/>
          </a:p>
        </p:txBody>
      </p:sp>
      <p:pic>
        <p:nvPicPr>
          <p:cNvPr id="6" name="Picture 5" descr="White paper ships being led by a yellow ship">
            <a:extLst>
              <a:ext uri="{FF2B5EF4-FFF2-40B4-BE49-F238E27FC236}">
                <a16:creationId xmlns:a16="http://schemas.microsoft.com/office/drawing/2014/main" id="{7FD6AA77-3D75-5348-BD57-9D4BCFB1CCD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276"/>
                    </a14:imgEffect>
                  </a14:imgLayer>
                </a14:imgProps>
              </a:ext>
              <a:ext uri="{28A0092B-C50C-407E-A947-70E740481C1C}">
                <a14:useLocalDpi xmlns:a14="http://schemas.microsoft.com/office/drawing/2010/main" val="0"/>
              </a:ext>
            </a:extLst>
          </a:blip>
          <a:srcRect l="47771" r="20289" b="1"/>
          <a:stretch/>
        </p:blipFill>
        <p:spPr>
          <a:xfrm>
            <a:off x="6031610" y="600075"/>
            <a:ext cx="2771871" cy="5792788"/>
          </a:xfrm>
          <a:prstGeom prst="rect">
            <a:avLst/>
          </a:prstGeom>
        </p:spPr>
      </p:pic>
      <p:sp>
        <p:nvSpPr>
          <p:cNvPr id="7" name="Slide Number Placeholder 6">
            <a:extLst>
              <a:ext uri="{FF2B5EF4-FFF2-40B4-BE49-F238E27FC236}">
                <a16:creationId xmlns:a16="http://schemas.microsoft.com/office/drawing/2014/main" id="{312A6637-0C80-6220-FDDF-5D68416E9ECF}"/>
              </a:ext>
            </a:extLst>
          </p:cNvPr>
          <p:cNvSpPr>
            <a:spLocks noGrp="1"/>
          </p:cNvSpPr>
          <p:nvPr>
            <p:ph type="sldNum" sz="quarter" idx="12"/>
          </p:nvPr>
        </p:nvSpPr>
        <p:spPr/>
        <p:txBody>
          <a:bodyPr/>
          <a:lstStyle/>
          <a:p>
            <a:fld id="{48179344-E11B-4725-8D3D-09E2D0492120}" type="slidenum">
              <a:rPr lang="en-US" smtClean="0"/>
              <a:t>26</a:t>
            </a:fld>
            <a:endParaRPr lang="en-US"/>
          </a:p>
        </p:txBody>
      </p:sp>
    </p:spTree>
    <p:extLst>
      <p:ext uri="{BB962C8B-B14F-4D97-AF65-F5344CB8AC3E}">
        <p14:creationId xmlns:p14="http://schemas.microsoft.com/office/powerpoint/2010/main" val="323914120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435894" y="641653"/>
            <a:ext cx="8272212" cy="1095560"/>
          </a:xfrm>
        </p:spPr>
        <p:txBody>
          <a:bodyPr anchor="t">
            <a:normAutofit/>
          </a:bodyPr>
          <a:lstStyle/>
          <a:p>
            <a:r>
              <a:rPr lang="en-US" sz="4000" err="1">
                <a:solidFill>
                  <a:schemeClr val="accent2"/>
                </a:solidFill>
              </a:rPr>
              <a:t>ReferêNCIAS</a:t>
            </a:r>
            <a:endParaRPr lang="en-US" sz="4000">
              <a:solidFill>
                <a:schemeClr val="accent2"/>
              </a:solidFill>
            </a:endParaRPr>
          </a:p>
        </p:txBody>
      </p:sp>
      <p:sp>
        <p:nvSpPr>
          <p:cNvPr id="10" name="Rectangle 9">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457201"/>
            <a:ext cx="84742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Posição de Conteúdo 2"/>
          <p:cNvSpPr>
            <a:spLocks noGrp="1"/>
          </p:cNvSpPr>
          <p:nvPr>
            <p:ph idx="1"/>
          </p:nvPr>
        </p:nvSpPr>
        <p:spPr>
          <a:xfrm>
            <a:off x="435894" y="2723360"/>
            <a:ext cx="8272211" cy="3979200"/>
          </a:xfrm>
        </p:spPr>
        <p:txBody>
          <a:bodyPr>
            <a:normAutofit/>
          </a:bodyPr>
          <a:lstStyle/>
          <a:p>
            <a:pPr marL="457200" indent="-457200">
              <a:buFont typeface="+mj-lt"/>
              <a:buAutoNum type="arabicPeriod"/>
            </a:pPr>
            <a:r>
              <a:rPr lang="en-GB" sz="2100" b="0" i="0">
                <a:solidFill>
                  <a:schemeClr val="accent2">
                    <a:lumMod val="50000"/>
                  </a:schemeClr>
                </a:solidFill>
                <a:effectLst/>
                <a:latin typeface="Times New Roman"/>
                <a:cs typeface="Times New Roman"/>
              </a:rPr>
              <a:t>G. B. Ainsworth </a:t>
            </a:r>
            <a:r>
              <a:rPr lang="en-GB" sz="2100" b="0" i="1">
                <a:solidFill>
                  <a:schemeClr val="accent2">
                    <a:lumMod val="50000"/>
                  </a:schemeClr>
                </a:solidFill>
                <a:effectLst/>
                <a:latin typeface="Times New Roman"/>
                <a:cs typeface="Times New Roman"/>
              </a:rPr>
              <a:t>et al.</a:t>
            </a:r>
            <a:r>
              <a:rPr lang="en-GB" sz="2100" b="0" i="0">
                <a:solidFill>
                  <a:schemeClr val="accent2">
                    <a:lumMod val="50000"/>
                  </a:schemeClr>
                </a:solidFill>
                <a:effectLst/>
                <a:latin typeface="Times New Roman"/>
                <a:cs typeface="Times New Roman"/>
              </a:rPr>
              <a:t>, “Disentangling global market drivers for cephalopods to foster transformations towards sustainable seafood systems,” </a:t>
            </a:r>
            <a:r>
              <a:rPr lang="en-GB" sz="2100" b="0" i="1">
                <a:solidFill>
                  <a:schemeClr val="accent2">
                    <a:lumMod val="50000"/>
                  </a:schemeClr>
                </a:solidFill>
                <a:effectLst/>
                <a:latin typeface="Times New Roman"/>
                <a:cs typeface="Times New Roman"/>
              </a:rPr>
              <a:t>People and Nature</a:t>
            </a:r>
            <a:r>
              <a:rPr lang="en-GB" sz="2100" b="0" i="0">
                <a:solidFill>
                  <a:schemeClr val="accent2">
                    <a:lumMod val="50000"/>
                  </a:schemeClr>
                </a:solidFill>
                <a:effectLst/>
                <a:latin typeface="Times New Roman"/>
                <a:cs typeface="Times New Roman"/>
              </a:rPr>
              <a:t>, Feb. 2023, </a:t>
            </a:r>
            <a:r>
              <a:rPr lang="en-GB" sz="2100" b="0" i="0" err="1">
                <a:solidFill>
                  <a:schemeClr val="accent2">
                    <a:lumMod val="50000"/>
                  </a:schemeClr>
                </a:solidFill>
                <a:effectLst/>
                <a:latin typeface="Times New Roman"/>
                <a:cs typeface="Times New Roman"/>
              </a:rPr>
              <a:t>doi</a:t>
            </a:r>
            <a:r>
              <a:rPr lang="en-GB" sz="2100" b="0" i="0">
                <a:solidFill>
                  <a:schemeClr val="accent2">
                    <a:lumMod val="50000"/>
                  </a:schemeClr>
                </a:solidFill>
                <a:effectLst/>
                <a:latin typeface="Times New Roman"/>
                <a:cs typeface="Times New Roman"/>
              </a:rPr>
              <a:t>: https://</a:t>
            </a:r>
            <a:r>
              <a:rPr lang="en-GB" sz="2100" b="0" i="0" err="1">
                <a:solidFill>
                  <a:schemeClr val="accent2">
                    <a:lumMod val="50000"/>
                  </a:schemeClr>
                </a:solidFill>
                <a:effectLst/>
                <a:latin typeface="Times New Roman"/>
                <a:cs typeface="Times New Roman"/>
              </a:rPr>
              <a:t>doi.org</a:t>
            </a:r>
            <a:r>
              <a:rPr lang="en-GB" sz="2100" b="0" i="0">
                <a:solidFill>
                  <a:schemeClr val="accent2">
                    <a:lumMod val="50000"/>
                  </a:schemeClr>
                </a:solidFill>
                <a:effectLst/>
                <a:latin typeface="Times New Roman"/>
                <a:cs typeface="Times New Roman"/>
              </a:rPr>
              <a:t>/10.1002/pan3.10442.</a:t>
            </a:r>
            <a:endParaRPr lang="en-US" sz="2100">
              <a:solidFill>
                <a:schemeClr val="accent2">
                  <a:lumMod val="50000"/>
                </a:schemeClr>
              </a:solidFill>
              <a:latin typeface="Times New Roman"/>
              <a:cs typeface="Times New Roman"/>
            </a:endParaRPr>
          </a:p>
          <a:p>
            <a:pPr marL="457200" indent="-457200">
              <a:buFont typeface="+mj-lt"/>
              <a:buAutoNum type="arabicPeriod"/>
            </a:pPr>
            <a:r>
              <a:rPr lang="en-GB" sz="2100" b="0" i="0">
                <a:solidFill>
                  <a:schemeClr val="accent2">
                    <a:lumMod val="50000"/>
                  </a:schemeClr>
                </a:solidFill>
                <a:effectLst/>
                <a:latin typeface="Times New Roman"/>
                <a:cs typeface="Times New Roman"/>
              </a:rPr>
              <a:t>G. B. Ainsworth </a:t>
            </a:r>
            <a:r>
              <a:rPr lang="en-GB" sz="2100" b="0" i="1">
                <a:solidFill>
                  <a:schemeClr val="accent2">
                    <a:lumMod val="50000"/>
                  </a:schemeClr>
                </a:solidFill>
                <a:effectLst/>
                <a:latin typeface="Times New Roman"/>
                <a:cs typeface="Times New Roman"/>
              </a:rPr>
              <a:t>et al.</a:t>
            </a:r>
            <a:r>
              <a:rPr lang="en-GB" sz="2100" b="0" i="0">
                <a:solidFill>
                  <a:schemeClr val="accent2">
                    <a:lumMod val="50000"/>
                  </a:schemeClr>
                </a:solidFill>
                <a:effectLst/>
                <a:latin typeface="Times New Roman"/>
                <a:cs typeface="Times New Roman"/>
              </a:rPr>
              <a:t>, “Identifying sustainability priorities among value chain actors in artisanal common octopus fisheries,” </a:t>
            </a:r>
            <a:r>
              <a:rPr lang="en-GB" sz="2100" b="0" i="1">
                <a:solidFill>
                  <a:schemeClr val="accent2">
                    <a:lumMod val="50000"/>
                  </a:schemeClr>
                </a:solidFill>
                <a:effectLst/>
                <a:latin typeface="Times New Roman"/>
                <a:cs typeface="Times New Roman"/>
              </a:rPr>
              <a:t>Reviews in Fish Biology and Fisheries</a:t>
            </a:r>
            <a:r>
              <a:rPr lang="en-GB" sz="2100" b="0" i="0">
                <a:solidFill>
                  <a:schemeClr val="accent2">
                    <a:lumMod val="50000"/>
                  </a:schemeClr>
                </a:solidFill>
                <a:effectLst/>
                <a:latin typeface="Times New Roman"/>
                <a:cs typeface="Times New Roman"/>
              </a:rPr>
              <a:t>, Mar. 2023, </a:t>
            </a:r>
            <a:r>
              <a:rPr lang="en-GB" sz="2100" b="0" i="0" err="1">
                <a:solidFill>
                  <a:schemeClr val="accent2">
                    <a:lumMod val="50000"/>
                  </a:schemeClr>
                </a:solidFill>
                <a:effectLst/>
                <a:latin typeface="Times New Roman"/>
                <a:cs typeface="Times New Roman"/>
              </a:rPr>
              <a:t>doi</a:t>
            </a:r>
            <a:r>
              <a:rPr lang="en-GB" sz="2100" b="0" i="0">
                <a:solidFill>
                  <a:schemeClr val="accent2">
                    <a:lumMod val="50000"/>
                  </a:schemeClr>
                </a:solidFill>
                <a:effectLst/>
                <a:latin typeface="Times New Roman"/>
                <a:cs typeface="Times New Roman"/>
              </a:rPr>
              <a:t>: https://</a:t>
            </a:r>
            <a:r>
              <a:rPr lang="en-GB" sz="2100" b="0" i="0" err="1">
                <a:solidFill>
                  <a:schemeClr val="accent2">
                    <a:lumMod val="50000"/>
                  </a:schemeClr>
                </a:solidFill>
                <a:effectLst/>
                <a:latin typeface="Times New Roman"/>
                <a:cs typeface="Times New Roman"/>
              </a:rPr>
              <a:t>doi.org</a:t>
            </a:r>
            <a:r>
              <a:rPr lang="en-GB" sz="2100" b="0" i="0">
                <a:solidFill>
                  <a:schemeClr val="accent2">
                    <a:lumMod val="50000"/>
                  </a:schemeClr>
                </a:solidFill>
                <a:effectLst/>
                <a:latin typeface="Times New Roman"/>
                <a:cs typeface="Times New Roman"/>
              </a:rPr>
              <a:t>/10.1007/s11160-023-09768-5.</a:t>
            </a:r>
          </a:p>
          <a:p>
            <a:pPr marL="457200" indent="-457200">
              <a:buFont typeface="+mj-lt"/>
              <a:buAutoNum type="arabicPeriod"/>
            </a:pPr>
            <a:r>
              <a:rPr lang="en-GB" sz="2100" b="0" i="0">
                <a:solidFill>
                  <a:schemeClr val="accent2">
                    <a:lumMod val="50000"/>
                  </a:schemeClr>
                </a:solidFill>
                <a:effectLst/>
                <a:latin typeface="Times New Roman"/>
                <a:cs typeface="Times New Roman"/>
              </a:rPr>
              <a:t>“The State of Food Security and Nutrition in the World 2021,” </a:t>
            </a:r>
            <a:r>
              <a:rPr lang="en-GB" sz="2100" b="0" i="1" err="1">
                <a:solidFill>
                  <a:schemeClr val="accent2">
                    <a:lumMod val="50000"/>
                  </a:schemeClr>
                </a:solidFill>
                <a:effectLst/>
                <a:latin typeface="Times New Roman"/>
                <a:cs typeface="Times New Roman"/>
              </a:rPr>
              <a:t>www.fao.org</a:t>
            </a:r>
            <a:r>
              <a:rPr lang="en-GB" sz="2100" b="0" i="0">
                <a:solidFill>
                  <a:schemeClr val="accent2">
                    <a:lumMod val="50000"/>
                  </a:schemeClr>
                </a:solidFill>
                <a:effectLst/>
                <a:latin typeface="Times New Roman"/>
                <a:cs typeface="Times New Roman"/>
              </a:rPr>
              <a:t>, 2021. https://</a:t>
            </a:r>
            <a:r>
              <a:rPr lang="en-GB" sz="2100" b="0" i="0" err="1">
                <a:solidFill>
                  <a:schemeClr val="accent2">
                    <a:lumMod val="50000"/>
                  </a:schemeClr>
                </a:solidFill>
                <a:effectLst/>
                <a:latin typeface="Times New Roman"/>
                <a:cs typeface="Times New Roman"/>
              </a:rPr>
              <a:t>www.fao.org</a:t>
            </a:r>
            <a:r>
              <a:rPr lang="en-GB" sz="2100" b="0" i="0">
                <a:solidFill>
                  <a:schemeClr val="accent2">
                    <a:lumMod val="50000"/>
                  </a:schemeClr>
                </a:solidFill>
                <a:effectLst/>
                <a:latin typeface="Times New Roman"/>
                <a:cs typeface="Times New Roman"/>
              </a:rPr>
              <a:t>/state-of-food-security-nutrition/2021/</a:t>
            </a:r>
            <a:r>
              <a:rPr lang="en-GB" sz="2100" b="0" i="0" err="1">
                <a:solidFill>
                  <a:schemeClr val="accent2">
                    <a:lumMod val="50000"/>
                  </a:schemeClr>
                </a:solidFill>
                <a:effectLst/>
                <a:latin typeface="Times New Roman"/>
                <a:cs typeface="Times New Roman"/>
              </a:rPr>
              <a:t>en</a:t>
            </a:r>
            <a:r>
              <a:rPr lang="en-GB" sz="2100" b="0" i="0">
                <a:solidFill>
                  <a:schemeClr val="accent2">
                    <a:lumMod val="50000"/>
                  </a:schemeClr>
                </a:solidFill>
                <a:effectLst/>
                <a:latin typeface="Times New Roman"/>
                <a:cs typeface="Times New Roman"/>
              </a:rPr>
              <a:t>/ (accessed Apr. 16, 2023).</a:t>
            </a:r>
          </a:p>
          <a:p>
            <a:pPr marL="0" indent="0">
              <a:buNone/>
            </a:pPr>
            <a:endParaRPr lang="en-GB" sz="2100" b="0" i="0">
              <a:solidFill>
                <a:schemeClr val="accent2">
                  <a:lumMod val="50000"/>
                </a:schemeClr>
              </a:solidFill>
              <a:effectLst/>
              <a:latin typeface="Times New Roman" panose="02020603050405020304" pitchFamily="18" charset="0"/>
              <a:cs typeface="Times New Roman" panose="02020603050405020304" pitchFamily="18" charset="0"/>
            </a:endParaRPr>
          </a:p>
          <a:p>
            <a:pPr marL="0" indent="0">
              <a:buNone/>
            </a:pPr>
            <a:endParaRPr lang="en-US" sz="2100" b="0" i="0">
              <a:solidFill>
                <a:schemeClr val="accent2">
                  <a:lumMod val="50000"/>
                </a:schemeClr>
              </a:solidFill>
              <a:effectLst/>
              <a:latin typeface="Gill Sans MT" panose="020B0502020104020203"/>
              <a:cs typeface="Times New Roman" panose="02020603050405020304" pitchFamily="18" charset="0"/>
            </a:endParaRPr>
          </a:p>
          <a:p>
            <a:pPr marL="0" indent="0">
              <a:buNone/>
            </a:pPr>
            <a:endParaRPr lang="en-US" sz="2100">
              <a:solidFill>
                <a:schemeClr val="accent2">
                  <a:lumMod val="50000"/>
                </a:schemeClr>
              </a:solidFill>
            </a:endParaRPr>
          </a:p>
          <a:p>
            <a:pPr marL="0" indent="0">
              <a:buNone/>
            </a:pPr>
            <a:endParaRPr lang="en-US" sz="2100">
              <a:solidFill>
                <a:schemeClr val="accent2">
                  <a:lumMod val="50000"/>
                </a:schemeClr>
              </a:solidFill>
            </a:endParaRPr>
          </a:p>
        </p:txBody>
      </p:sp>
      <p:sp>
        <p:nvSpPr>
          <p:cNvPr id="6" name="Slide Number Placeholder 5">
            <a:extLst>
              <a:ext uri="{FF2B5EF4-FFF2-40B4-BE49-F238E27FC236}">
                <a16:creationId xmlns:a16="http://schemas.microsoft.com/office/drawing/2014/main" id="{0C166364-9423-63E7-0B78-66689EF16335}"/>
              </a:ext>
            </a:extLst>
          </p:cNvPr>
          <p:cNvSpPr>
            <a:spLocks noGrp="1"/>
          </p:cNvSpPr>
          <p:nvPr>
            <p:ph type="sldNum" sz="quarter" idx="12"/>
          </p:nvPr>
        </p:nvSpPr>
        <p:spPr/>
        <p:txBody>
          <a:bodyPr/>
          <a:lstStyle/>
          <a:p>
            <a:fld id="{48179344-E11B-4725-8D3D-09E2D0492120}" type="slidenum">
              <a:rPr lang="en-US" smtClean="0"/>
              <a:t>27</a:t>
            </a:fld>
            <a:endParaRPr lang="en-US"/>
          </a:p>
        </p:txBody>
      </p:sp>
    </p:spTree>
    <p:extLst>
      <p:ext uri="{BB962C8B-B14F-4D97-AF65-F5344CB8AC3E}">
        <p14:creationId xmlns:p14="http://schemas.microsoft.com/office/powerpoint/2010/main" val="415795036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23FC184E-7D85-1B96-36EC-190F6C8A5E55}"/>
              </a:ext>
            </a:extLst>
          </p:cNvPr>
          <p:cNvCxnSpPr/>
          <p:nvPr/>
        </p:nvCxnSpPr>
        <p:spPr>
          <a:xfrm>
            <a:off x="6625708" y="5211096"/>
            <a:ext cx="690734" cy="0"/>
          </a:xfrm>
          <a:prstGeom prst="straightConnector1">
            <a:avLst/>
          </a:prstGeom>
          <a:ln w="57150">
            <a:solidFill>
              <a:srgbClr val="FFE68C"/>
            </a:solidFill>
            <a:headEnd type="arrow"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8" name="Straight Arrow Connector 17">
            <a:extLst>
              <a:ext uri="{FF2B5EF4-FFF2-40B4-BE49-F238E27FC236}">
                <a16:creationId xmlns:a16="http://schemas.microsoft.com/office/drawing/2014/main" id="{E8A85BE6-2C40-725D-B0C1-9372A0CA9496}"/>
              </a:ext>
            </a:extLst>
          </p:cNvPr>
          <p:cNvCxnSpPr/>
          <p:nvPr/>
        </p:nvCxnSpPr>
        <p:spPr>
          <a:xfrm>
            <a:off x="6453427" y="4197030"/>
            <a:ext cx="690734" cy="0"/>
          </a:xfrm>
          <a:prstGeom prst="straightConnector1">
            <a:avLst/>
          </a:prstGeom>
          <a:ln w="57150">
            <a:solidFill>
              <a:srgbClr val="FF8A40"/>
            </a:solidFill>
            <a:headEnd type="none" w="med" len="med"/>
            <a:tailEnd type="arrow" w="med" len="med"/>
          </a:ln>
        </p:spPr>
        <p:style>
          <a:lnRef idx="2">
            <a:schemeClr val="accent5"/>
          </a:lnRef>
          <a:fillRef idx="0">
            <a:schemeClr val="accent5"/>
          </a:fillRef>
          <a:effectRef idx="1">
            <a:schemeClr val="accent5"/>
          </a:effectRef>
          <a:fontRef idx="minor">
            <a:schemeClr val="tx1"/>
          </a:fontRef>
        </p:style>
      </p:cxnSp>
      <p:pic>
        <p:nvPicPr>
          <p:cNvPr id="14" name="Google Shape;1069;p80">
            <a:extLst>
              <a:ext uri="{FF2B5EF4-FFF2-40B4-BE49-F238E27FC236}">
                <a16:creationId xmlns:a16="http://schemas.microsoft.com/office/drawing/2014/main" id="{D032D775-F46D-FF43-C9F2-0E5C2FD21A61}"/>
              </a:ext>
            </a:extLst>
          </p:cNvPr>
          <p:cNvPicPr preferRelativeResize="0"/>
          <p:nvPr/>
        </p:nvPicPr>
        <p:blipFill>
          <a:blip r:embed="rId3">
            <a:duotone>
              <a:schemeClr val="accent1">
                <a:shade val="45000"/>
                <a:satMod val="135000"/>
              </a:schemeClr>
              <a:prstClr val="white"/>
            </a:duotone>
            <a:alphaModFix amt="20000"/>
          </a:blip>
          <a:stretch>
            <a:fillRect/>
          </a:stretch>
        </p:blipFill>
        <p:spPr>
          <a:xfrm flipH="1">
            <a:off x="7063745" y="1973134"/>
            <a:ext cx="2125930" cy="3237962"/>
          </a:xfrm>
          <a:prstGeom prst="rect">
            <a:avLst/>
          </a:prstGeom>
          <a:noFill/>
          <a:ln>
            <a:noFill/>
          </a:ln>
        </p:spPr>
      </p:pic>
      <p:sp>
        <p:nvSpPr>
          <p:cNvPr id="2" name="Título 1"/>
          <p:cNvSpPr>
            <a:spLocks noGrp="1"/>
          </p:cNvSpPr>
          <p:nvPr>
            <p:ph type="title"/>
          </p:nvPr>
        </p:nvSpPr>
        <p:spPr>
          <a:xfrm>
            <a:off x="539552" y="640719"/>
            <a:ext cx="8272212" cy="1013800"/>
          </a:xfrm>
        </p:spPr>
        <p:txBody>
          <a:bodyPr>
            <a:normAutofit/>
          </a:bodyPr>
          <a:lstStyle/>
          <a:p>
            <a:r>
              <a:rPr lang="en-US" sz="4000">
                <a:solidFill>
                  <a:srgbClr val="FFFEFF"/>
                </a:solidFill>
              </a:rPr>
              <a:t>Problema</a:t>
            </a:r>
          </a:p>
        </p:txBody>
      </p:sp>
      <p:sp>
        <p:nvSpPr>
          <p:cNvPr id="4" name="TextBox 3">
            <a:extLst>
              <a:ext uri="{FF2B5EF4-FFF2-40B4-BE49-F238E27FC236}">
                <a16:creationId xmlns:a16="http://schemas.microsoft.com/office/drawing/2014/main" id="{02ABACA4-AB08-4DE4-39CE-965AFC2EB680}"/>
              </a:ext>
            </a:extLst>
          </p:cNvPr>
          <p:cNvSpPr txBox="1"/>
          <p:nvPr/>
        </p:nvSpPr>
        <p:spPr>
          <a:xfrm>
            <a:off x="683568" y="2132856"/>
            <a:ext cx="3384376" cy="1338828"/>
          </a:xfrm>
          <a:prstGeom prst="rect">
            <a:avLst/>
          </a:prstGeom>
          <a:noFill/>
        </p:spPr>
        <p:txBody>
          <a:bodyPr wrap="square" rtlCol="0">
            <a:spAutoFit/>
          </a:bodyPr>
          <a:lstStyle/>
          <a:p>
            <a:pPr algn="ctr">
              <a:spcAft>
                <a:spcPts val="600"/>
              </a:spcAft>
            </a:pPr>
            <a:r>
              <a:rPr lang="pt-PT" sz="4800" b="0" i="0" u="none" strike="noStrike" cap="none">
                <a:solidFill>
                  <a:schemeClr val="accent2">
                    <a:lumMod val="75000"/>
                  </a:schemeClr>
                </a:solidFill>
                <a:latin typeface="Futura Medium" panose="020B0602020204020303" pitchFamily="34" charset="-79"/>
                <a:cs typeface="Futura Medium" panose="020B0602020204020303" pitchFamily="34" charset="-79"/>
                <a:sym typeface="Arial"/>
              </a:rPr>
              <a:t>30,4% </a:t>
            </a:r>
          </a:p>
          <a:p>
            <a:pPr algn="ctr">
              <a:spcAft>
                <a:spcPts val="600"/>
              </a:spcAft>
            </a:pPr>
            <a:r>
              <a:rPr lang="pt-PT" b="0" i="0" u="none" strike="noStrike" cap="none">
                <a:solidFill>
                  <a:srgbClr val="000000"/>
                </a:solidFill>
                <a:latin typeface="+mn-lt"/>
                <a:ea typeface="Arial"/>
                <a:cs typeface="Arial"/>
                <a:sym typeface="Arial"/>
              </a:rPr>
              <a:t>da população mundial experienciou alguma forma de insegurança alimentar em 2020.</a:t>
            </a:r>
            <a:endParaRPr lang="pt-PT" sz="1600">
              <a:latin typeface="+mn-lt"/>
            </a:endParaRPr>
          </a:p>
        </p:txBody>
      </p:sp>
      <p:sp>
        <p:nvSpPr>
          <p:cNvPr id="6" name="TextBox 5">
            <a:extLst>
              <a:ext uri="{FF2B5EF4-FFF2-40B4-BE49-F238E27FC236}">
                <a16:creationId xmlns:a16="http://schemas.microsoft.com/office/drawing/2014/main" id="{093F65DB-F891-DB41-B48D-A36627F7A260}"/>
              </a:ext>
            </a:extLst>
          </p:cNvPr>
          <p:cNvSpPr txBox="1"/>
          <p:nvPr/>
        </p:nvSpPr>
        <p:spPr>
          <a:xfrm>
            <a:off x="834655" y="4691839"/>
            <a:ext cx="3163638" cy="2077492"/>
          </a:xfrm>
          <a:prstGeom prst="rect">
            <a:avLst/>
          </a:prstGeom>
          <a:noFill/>
        </p:spPr>
        <p:txBody>
          <a:bodyPr wrap="square" rtlCol="0">
            <a:spAutoFit/>
          </a:bodyPr>
          <a:lstStyle/>
          <a:p>
            <a:pPr>
              <a:spcAft>
                <a:spcPts val="600"/>
              </a:spcAft>
            </a:pPr>
            <a:r>
              <a:rPr lang="pt-PT" sz="1218" b="0" i="0" u="none" strike="noStrike" cap="none">
                <a:solidFill>
                  <a:srgbClr val="000000"/>
                </a:solidFill>
                <a:latin typeface="+mn-lt"/>
                <a:ea typeface="Arial"/>
                <a:cs typeface="Arial"/>
                <a:sym typeface="Arial"/>
              </a:rPr>
              <a:t>N</a:t>
            </a:r>
            <a:r>
              <a:rPr lang="pt-PT" b="0" i="0" u="none" strike="noStrike" cap="none">
                <a:solidFill>
                  <a:srgbClr val="000000"/>
                </a:solidFill>
                <a:latin typeface="+mn-lt"/>
                <a:ea typeface="Arial"/>
                <a:cs typeface="Arial"/>
                <a:sym typeface="Arial"/>
              </a:rPr>
              <a:t>o entanto,</a:t>
            </a:r>
            <a:r>
              <a:rPr lang="pt-PT" b="0" i="0" u="none" strike="noStrike" cap="none">
                <a:solidFill>
                  <a:srgbClr val="000000"/>
                </a:solidFill>
                <a:latin typeface="Arial"/>
                <a:ea typeface="Arial"/>
                <a:cs typeface="Arial"/>
                <a:sym typeface="Arial"/>
              </a:rPr>
              <a:t> </a:t>
            </a:r>
          </a:p>
          <a:p>
            <a:pPr algn="ctr">
              <a:spcAft>
                <a:spcPts val="600"/>
              </a:spcAft>
            </a:pPr>
            <a:r>
              <a:rPr lang="pt-PT" sz="4400">
                <a:solidFill>
                  <a:schemeClr val="accent2">
                    <a:lumMod val="75000"/>
                  </a:schemeClr>
                </a:solidFill>
                <a:latin typeface="Futura Medium" panose="020B0602020204020303" pitchFamily="34" charset="-79"/>
                <a:cs typeface="Futura Medium" panose="020B0602020204020303" pitchFamily="34" charset="-79"/>
              </a:rPr>
              <a:t>92,7%</a:t>
            </a:r>
            <a:r>
              <a:rPr lang="pt-PT" sz="1600" b="0" i="0" u="none" strike="noStrike" cap="none">
                <a:solidFill>
                  <a:srgbClr val="000000"/>
                </a:solidFill>
                <a:latin typeface="Arial"/>
                <a:ea typeface="Arial"/>
                <a:cs typeface="Arial"/>
                <a:sym typeface="Arial"/>
              </a:rPr>
              <a:t> </a:t>
            </a:r>
            <a:endParaRPr lang="pt-PT" sz="1218" b="0" i="0" u="none" strike="noStrike" cap="none">
              <a:solidFill>
                <a:srgbClr val="000000"/>
              </a:solidFill>
              <a:latin typeface="Arial"/>
              <a:ea typeface="Arial"/>
              <a:cs typeface="Arial"/>
              <a:sym typeface="Arial"/>
            </a:endParaRPr>
          </a:p>
          <a:p>
            <a:pPr>
              <a:spcAft>
                <a:spcPts val="600"/>
              </a:spcAft>
            </a:pPr>
            <a:r>
              <a:rPr lang="pt-PT">
                <a:latin typeface="+mn-lt"/>
              </a:rPr>
              <a:t>d</a:t>
            </a:r>
            <a:r>
              <a:rPr lang="pt-PT" b="0" i="0" u="none" strike="noStrike" cap="none">
                <a:solidFill>
                  <a:srgbClr val="000000"/>
                </a:solidFill>
                <a:latin typeface="+mn-lt"/>
                <a:ea typeface="Arial"/>
                <a:cs typeface="Arial"/>
                <a:sym typeface="Arial"/>
              </a:rPr>
              <a:t>as fontes de peixe estão já a ser pescados à sua capacidade máxima ou sobre esta.</a:t>
            </a:r>
          </a:p>
          <a:p>
            <a:pPr>
              <a:spcAft>
                <a:spcPts val="600"/>
              </a:spcAft>
            </a:pPr>
            <a:endParaRPr lang="pt-PT"/>
          </a:p>
        </p:txBody>
      </p:sp>
      <p:pic>
        <p:nvPicPr>
          <p:cNvPr id="16" name="Google Shape;1069;p80">
            <a:extLst>
              <a:ext uri="{FF2B5EF4-FFF2-40B4-BE49-F238E27FC236}">
                <a16:creationId xmlns:a16="http://schemas.microsoft.com/office/drawing/2014/main" id="{3E2A5A44-2B93-D903-3CEA-6E416A9B45A2}"/>
              </a:ext>
            </a:extLst>
          </p:cNvPr>
          <p:cNvPicPr preferRelativeResize="0"/>
          <p:nvPr/>
        </p:nvPicPr>
        <p:blipFill>
          <a:blip r:embed="rId3">
            <a:duotone>
              <a:schemeClr val="accent1">
                <a:shade val="45000"/>
                <a:satMod val="135000"/>
              </a:schemeClr>
              <a:prstClr val="white"/>
            </a:duotone>
            <a:alphaModFix amt="20000"/>
          </a:blip>
          <a:stretch>
            <a:fillRect/>
          </a:stretch>
        </p:blipFill>
        <p:spPr>
          <a:xfrm rot="5400000" flipH="1">
            <a:off x="2430974" y="3771973"/>
            <a:ext cx="3273520" cy="3163638"/>
          </a:xfrm>
          <a:prstGeom prst="rect">
            <a:avLst/>
          </a:prstGeom>
          <a:noFill/>
          <a:ln>
            <a:noFill/>
          </a:ln>
        </p:spPr>
      </p:pic>
      <p:pic>
        <p:nvPicPr>
          <p:cNvPr id="17" name="Google Shape;1074;p80">
            <a:extLst>
              <a:ext uri="{FF2B5EF4-FFF2-40B4-BE49-F238E27FC236}">
                <a16:creationId xmlns:a16="http://schemas.microsoft.com/office/drawing/2014/main" id="{87F8ED2A-579F-7798-5619-81970FA3703A}"/>
              </a:ext>
            </a:extLst>
          </p:cNvPr>
          <p:cNvPicPr preferRelativeResize="0"/>
          <p:nvPr/>
        </p:nvPicPr>
        <p:blipFill>
          <a:blip r:embed="rId4">
            <a:alphaModFix amt="20000"/>
            <a:duotone>
              <a:schemeClr val="accent1">
                <a:shade val="45000"/>
                <a:satMod val="135000"/>
              </a:schemeClr>
              <a:prstClr val="white"/>
            </a:duotone>
          </a:blip>
          <a:stretch>
            <a:fillRect/>
          </a:stretch>
        </p:blipFill>
        <p:spPr>
          <a:xfrm rot="946306" flipH="1">
            <a:off x="-336188" y="2709011"/>
            <a:ext cx="2248445" cy="1097235"/>
          </a:xfrm>
          <a:prstGeom prst="rect">
            <a:avLst/>
          </a:prstGeom>
          <a:noFill/>
          <a:ln>
            <a:noFill/>
          </a:ln>
        </p:spPr>
      </p:pic>
      <p:grpSp>
        <p:nvGrpSpPr>
          <p:cNvPr id="15" name="Agrupar 14">
            <a:extLst>
              <a:ext uri="{FF2B5EF4-FFF2-40B4-BE49-F238E27FC236}">
                <a16:creationId xmlns:a16="http://schemas.microsoft.com/office/drawing/2014/main" id="{63616EF2-2C67-3CB9-3B9D-58438B18DF3F}"/>
              </a:ext>
            </a:extLst>
          </p:cNvPr>
          <p:cNvGrpSpPr/>
          <p:nvPr/>
        </p:nvGrpSpPr>
        <p:grpSpPr>
          <a:xfrm>
            <a:off x="4921031" y="3223910"/>
            <a:ext cx="3860781" cy="2731050"/>
            <a:chOff x="5207366" y="3061590"/>
            <a:chExt cx="3860781" cy="2731050"/>
          </a:xfrm>
        </p:grpSpPr>
        <p:sp>
          <p:nvSpPr>
            <p:cNvPr id="12" name="Forma livre: Forma 11">
              <a:extLst>
                <a:ext uri="{FF2B5EF4-FFF2-40B4-BE49-F238E27FC236}">
                  <a16:creationId xmlns:a16="http://schemas.microsoft.com/office/drawing/2014/main" id="{89EFB061-ABBF-6ABC-E9BD-4186FAD16165}"/>
                </a:ext>
              </a:extLst>
            </p:cNvPr>
            <p:cNvSpPr/>
            <p:nvPr/>
          </p:nvSpPr>
          <p:spPr>
            <a:xfrm>
              <a:off x="7295641" y="3717031"/>
              <a:ext cx="1772506" cy="1667068"/>
            </a:xfrm>
            <a:custGeom>
              <a:avLst/>
              <a:gdLst>
                <a:gd name="connsiteX0" fmla="*/ 0 w 1315144"/>
                <a:gd name="connsiteY0" fmla="*/ 657572 h 1315144"/>
                <a:gd name="connsiteX1" fmla="*/ 657572 w 1315144"/>
                <a:gd name="connsiteY1" fmla="*/ 0 h 1315144"/>
                <a:gd name="connsiteX2" fmla="*/ 1315144 w 1315144"/>
                <a:gd name="connsiteY2" fmla="*/ 657572 h 1315144"/>
                <a:gd name="connsiteX3" fmla="*/ 657572 w 1315144"/>
                <a:gd name="connsiteY3" fmla="*/ 1315144 h 1315144"/>
                <a:gd name="connsiteX4" fmla="*/ 0 w 1315144"/>
                <a:gd name="connsiteY4" fmla="*/ 657572 h 1315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144" h="1315144">
                  <a:moveTo>
                    <a:pt x="0" y="657572"/>
                  </a:moveTo>
                  <a:cubicBezTo>
                    <a:pt x="0" y="294405"/>
                    <a:pt x="294405" y="0"/>
                    <a:pt x="657572" y="0"/>
                  </a:cubicBezTo>
                  <a:cubicBezTo>
                    <a:pt x="1020739" y="0"/>
                    <a:pt x="1315144" y="294405"/>
                    <a:pt x="1315144" y="657572"/>
                  </a:cubicBezTo>
                  <a:cubicBezTo>
                    <a:pt x="1315144" y="1020739"/>
                    <a:pt x="1020739" y="1315144"/>
                    <a:pt x="657572" y="1315144"/>
                  </a:cubicBezTo>
                  <a:cubicBezTo>
                    <a:pt x="294405" y="1315144"/>
                    <a:pt x="0" y="1020739"/>
                    <a:pt x="0" y="657572"/>
                  </a:cubicBezTo>
                  <a:close/>
                </a:path>
              </a:pathLst>
            </a:custGeom>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1648" tIns="211648" rIns="211648" bIns="211648" numCol="1" spcCol="1270" anchor="ctr" anchorCtr="0">
              <a:noAutofit/>
            </a:bodyPr>
            <a:lstStyle/>
            <a:p>
              <a:pPr marL="0" lvl="0" indent="0" algn="ctr" defTabSz="666750">
                <a:lnSpc>
                  <a:spcPct val="90000"/>
                </a:lnSpc>
                <a:spcBef>
                  <a:spcPct val="0"/>
                </a:spcBef>
                <a:spcAft>
                  <a:spcPct val="35000"/>
                </a:spcAft>
                <a:buNone/>
              </a:pPr>
              <a:r>
                <a:rPr lang="pt-PT" sz="1500" kern="1200">
                  <a:latin typeface="Futura Medium" panose="020B0602020204020303" pitchFamily="34" charset="-79"/>
                  <a:cs typeface="Futura Medium" panose="020B0602020204020303" pitchFamily="34" charset="-79"/>
                </a:rPr>
                <a:t>Perda de sistemas biológicos</a:t>
              </a:r>
              <a:endParaRPr lang="en-PT" sz="1500" kern="1200">
                <a:latin typeface="Futura Medium" panose="020B0602020204020303" pitchFamily="34" charset="-79"/>
                <a:cs typeface="Futura Medium" panose="020B0602020204020303" pitchFamily="34" charset="-79"/>
              </a:endParaRPr>
            </a:p>
          </p:txBody>
        </p:sp>
        <p:grpSp>
          <p:nvGrpSpPr>
            <p:cNvPr id="3" name="Agrupar 2">
              <a:extLst>
                <a:ext uri="{FF2B5EF4-FFF2-40B4-BE49-F238E27FC236}">
                  <a16:creationId xmlns:a16="http://schemas.microsoft.com/office/drawing/2014/main" id="{8F5CC70D-192A-A2EC-7B77-100E74B2DF2D}"/>
                </a:ext>
              </a:extLst>
            </p:cNvPr>
            <p:cNvGrpSpPr/>
            <p:nvPr/>
          </p:nvGrpSpPr>
          <p:grpSpPr>
            <a:xfrm>
              <a:off x="5207366" y="3061590"/>
              <a:ext cx="2963473" cy="2322509"/>
              <a:chOff x="5116165" y="3133671"/>
              <a:chExt cx="2963473" cy="2322509"/>
            </a:xfrm>
          </p:grpSpPr>
          <p:sp>
            <p:nvSpPr>
              <p:cNvPr id="5" name="Forma livre: Forma 4">
                <a:extLst>
                  <a:ext uri="{FF2B5EF4-FFF2-40B4-BE49-F238E27FC236}">
                    <a16:creationId xmlns:a16="http://schemas.microsoft.com/office/drawing/2014/main" id="{05093961-2171-06C0-0124-23DE810ACAB0}"/>
                  </a:ext>
                </a:extLst>
              </p:cNvPr>
              <p:cNvSpPr/>
              <p:nvPr/>
            </p:nvSpPr>
            <p:spPr>
              <a:xfrm>
                <a:off x="5116165" y="3789112"/>
                <a:ext cx="1772506" cy="1667068"/>
              </a:xfrm>
              <a:custGeom>
                <a:avLst/>
                <a:gdLst>
                  <a:gd name="connsiteX0" fmla="*/ 0 w 1315144"/>
                  <a:gd name="connsiteY0" fmla="*/ 657572 h 1315144"/>
                  <a:gd name="connsiteX1" fmla="*/ 657572 w 1315144"/>
                  <a:gd name="connsiteY1" fmla="*/ 0 h 1315144"/>
                  <a:gd name="connsiteX2" fmla="*/ 1315144 w 1315144"/>
                  <a:gd name="connsiteY2" fmla="*/ 657572 h 1315144"/>
                  <a:gd name="connsiteX3" fmla="*/ 657572 w 1315144"/>
                  <a:gd name="connsiteY3" fmla="*/ 1315144 h 1315144"/>
                  <a:gd name="connsiteX4" fmla="*/ 0 w 1315144"/>
                  <a:gd name="connsiteY4" fmla="*/ 657572 h 1315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144" h="1315144">
                    <a:moveTo>
                      <a:pt x="0" y="657572"/>
                    </a:moveTo>
                    <a:cubicBezTo>
                      <a:pt x="0" y="294405"/>
                      <a:pt x="294405" y="0"/>
                      <a:pt x="657572" y="0"/>
                    </a:cubicBezTo>
                    <a:cubicBezTo>
                      <a:pt x="1020739" y="0"/>
                      <a:pt x="1315144" y="294405"/>
                      <a:pt x="1315144" y="657572"/>
                    </a:cubicBezTo>
                    <a:cubicBezTo>
                      <a:pt x="1315144" y="1020739"/>
                      <a:pt x="1020739" y="1315144"/>
                      <a:pt x="657572" y="1315144"/>
                    </a:cubicBezTo>
                    <a:cubicBezTo>
                      <a:pt x="294405" y="1315144"/>
                      <a:pt x="0" y="1020739"/>
                      <a:pt x="0" y="657572"/>
                    </a:cubicBezTo>
                    <a:close/>
                  </a:path>
                </a:pathLst>
              </a:custGeom>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1648" tIns="211648" rIns="211648" bIns="211648" numCol="1" spcCol="1270" anchor="ctr" anchorCtr="0">
                <a:noAutofit/>
              </a:bodyPr>
              <a:lstStyle/>
              <a:p>
                <a:pPr marL="0" lvl="0" indent="0" algn="ctr" defTabSz="666750">
                  <a:lnSpc>
                    <a:spcPct val="90000"/>
                  </a:lnSpc>
                  <a:spcBef>
                    <a:spcPct val="0"/>
                  </a:spcBef>
                  <a:spcAft>
                    <a:spcPct val="35000"/>
                  </a:spcAft>
                  <a:buNone/>
                </a:pPr>
                <a:r>
                  <a:rPr lang="pt-PT" sz="1500" kern="1200">
                    <a:latin typeface="Futura Medium" panose="020B0602020204020303" pitchFamily="34" charset="-79"/>
                    <a:cs typeface="Futura Medium" panose="020B0602020204020303" pitchFamily="34" charset="-79"/>
                  </a:rPr>
                  <a:t>Falta de segurança alimentar</a:t>
                </a:r>
                <a:endParaRPr lang="en-PT" sz="1500" kern="1200">
                  <a:latin typeface="Futura Medium" panose="020B0602020204020303" pitchFamily="34" charset="-79"/>
                  <a:cs typeface="Futura Medium" panose="020B0602020204020303" pitchFamily="34" charset="-79"/>
                </a:endParaRPr>
              </a:p>
            </p:txBody>
          </p:sp>
          <p:sp>
            <p:nvSpPr>
              <p:cNvPr id="7" name="Forma livre: Forma 6">
                <a:extLst>
                  <a:ext uri="{FF2B5EF4-FFF2-40B4-BE49-F238E27FC236}">
                    <a16:creationId xmlns:a16="http://schemas.microsoft.com/office/drawing/2014/main" id="{AD7048DC-BAE0-3FDB-4EA0-2E547398A352}"/>
                  </a:ext>
                </a:extLst>
              </p:cNvPr>
              <p:cNvSpPr/>
              <p:nvPr/>
            </p:nvSpPr>
            <p:spPr>
              <a:xfrm rot="37906">
                <a:off x="6315971" y="3133671"/>
                <a:ext cx="1763667" cy="811320"/>
              </a:xfrm>
              <a:custGeom>
                <a:avLst/>
                <a:gdLst>
                  <a:gd name="connsiteX0" fmla="*/ 0 w 1763667"/>
                  <a:gd name="connsiteY0" fmla="*/ 162264 h 811320"/>
                  <a:gd name="connsiteX1" fmla="*/ 1358007 w 1763667"/>
                  <a:gd name="connsiteY1" fmla="*/ 162264 h 811320"/>
                  <a:gd name="connsiteX2" fmla="*/ 1358007 w 1763667"/>
                  <a:gd name="connsiteY2" fmla="*/ 0 h 811320"/>
                  <a:gd name="connsiteX3" fmla="*/ 1763667 w 1763667"/>
                  <a:gd name="connsiteY3" fmla="*/ 405660 h 811320"/>
                  <a:gd name="connsiteX4" fmla="*/ 1358007 w 1763667"/>
                  <a:gd name="connsiteY4" fmla="*/ 811320 h 811320"/>
                  <a:gd name="connsiteX5" fmla="*/ 1358007 w 1763667"/>
                  <a:gd name="connsiteY5" fmla="*/ 649056 h 811320"/>
                  <a:gd name="connsiteX6" fmla="*/ 0 w 1763667"/>
                  <a:gd name="connsiteY6" fmla="*/ 649056 h 811320"/>
                  <a:gd name="connsiteX7" fmla="*/ 0 w 1763667"/>
                  <a:gd name="connsiteY7" fmla="*/ 162264 h 81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3667" h="811320">
                    <a:moveTo>
                      <a:pt x="0" y="162264"/>
                    </a:moveTo>
                    <a:lnTo>
                      <a:pt x="1358007" y="162264"/>
                    </a:lnTo>
                    <a:lnTo>
                      <a:pt x="1358007" y="0"/>
                    </a:lnTo>
                    <a:lnTo>
                      <a:pt x="1763667" y="405660"/>
                    </a:lnTo>
                    <a:lnTo>
                      <a:pt x="1358007" y="811320"/>
                    </a:lnTo>
                    <a:lnTo>
                      <a:pt x="1358007" y="649056"/>
                    </a:lnTo>
                    <a:lnTo>
                      <a:pt x="0" y="649056"/>
                    </a:lnTo>
                    <a:lnTo>
                      <a:pt x="0" y="162264"/>
                    </a:lnTo>
                    <a:close/>
                  </a:path>
                </a:pathLst>
              </a:custGeom>
              <a:solidFill>
                <a:schemeClr val="accent1">
                  <a:tint val="60000"/>
                  <a:hueOff val="0"/>
                  <a:satOff val="0"/>
                  <a:lumOff val="0"/>
                </a:schemeClr>
              </a:solidFill>
              <a:ln w="12700">
                <a:noFill/>
                <a:extLst>
                  <a:ext uri="{C807C97D-BFC1-408E-A445-0C87EB9F89A2}">
                    <ask:lineSketchStyleProps xmlns:ask="http://schemas.microsoft.com/office/drawing/2018/sketchyshapes" sd="130028715">
                      <ask:type>
                        <ask:lineSketchFreehand/>
                      </ask:type>
                    </ask:lineSketchStyleProps>
                  </a:ext>
                </a:extLst>
              </a:ln>
              <a:effectLst>
                <a:outerShdw blurRad="50800" dist="38100" dir="2700000" algn="tl" rotWithShape="0">
                  <a:prstClr val="black">
                    <a:alpha val="40000"/>
                  </a:prstClr>
                </a:outerShdw>
                <a:softEdge rad="0"/>
              </a:effectLst>
            </p:spPr>
            <p:style>
              <a:lnRef idx="0">
                <a:scrgbClr r="0" g="0" b="0"/>
              </a:lnRef>
              <a:fillRef idx="1">
                <a:scrgbClr r="0" g="0" b="0"/>
              </a:fillRef>
              <a:effectRef idx="0">
                <a:scrgbClr r="0" g="0" b="0"/>
              </a:effectRef>
              <a:fontRef idx="minor">
                <a:schemeClr val="lt1"/>
              </a:fontRef>
            </p:style>
            <p:txBody>
              <a:bodyPr spcFirstLastPara="0" vert="horz" wrap="square" lIns="-1" tIns="162263" rIns="243396" bIns="162264" numCol="1" spcCol="1270" anchor="ctr" anchorCtr="0">
                <a:noAutofit/>
              </a:bodyPr>
              <a:lstStyle/>
              <a:p>
                <a:pPr marL="0" lvl="0" indent="0" algn="ctr" defTabSz="444500">
                  <a:lnSpc>
                    <a:spcPct val="90000"/>
                  </a:lnSpc>
                  <a:spcBef>
                    <a:spcPct val="0"/>
                  </a:spcBef>
                  <a:spcAft>
                    <a:spcPct val="35000"/>
                  </a:spcAft>
                  <a:buNone/>
                </a:pPr>
                <a:r>
                  <a:rPr lang="en-GB" sz="1300" b="1" kern="1200" err="1">
                    <a:solidFill>
                      <a:schemeClr val="accent1">
                        <a:lumMod val="50000"/>
                      </a:schemeClr>
                    </a:solidFill>
                  </a:rPr>
                  <a:t>Desenvolvimento</a:t>
                </a:r>
                <a:endParaRPr lang="en-GB" sz="1300" b="1" kern="1200">
                  <a:solidFill>
                    <a:schemeClr val="accent1">
                      <a:lumMod val="50000"/>
                    </a:schemeClr>
                  </a:solidFill>
                </a:endParaRPr>
              </a:p>
              <a:p>
                <a:pPr marL="0" lvl="0" indent="0" algn="ctr" defTabSz="444500">
                  <a:lnSpc>
                    <a:spcPct val="90000"/>
                  </a:lnSpc>
                  <a:spcBef>
                    <a:spcPct val="0"/>
                  </a:spcBef>
                  <a:spcAft>
                    <a:spcPct val="35000"/>
                  </a:spcAft>
                  <a:buNone/>
                </a:pPr>
                <a:r>
                  <a:rPr lang="en-GB" sz="1300" b="1" kern="1200" err="1">
                    <a:solidFill>
                      <a:schemeClr val="accent1">
                        <a:lumMod val="50000"/>
                      </a:schemeClr>
                    </a:solidFill>
                  </a:rPr>
                  <a:t>económico</a:t>
                </a:r>
                <a:r>
                  <a:rPr lang="en-GB" sz="1300" b="1" kern="1200">
                    <a:solidFill>
                      <a:schemeClr val="accent1">
                        <a:lumMod val="50000"/>
                      </a:schemeClr>
                    </a:solidFill>
                  </a:rPr>
                  <a:t> </a:t>
                </a:r>
                <a:r>
                  <a:rPr lang="en-GB" sz="1300" b="1" kern="1200" err="1">
                    <a:solidFill>
                      <a:schemeClr val="accent1">
                        <a:lumMod val="50000"/>
                      </a:schemeClr>
                    </a:solidFill>
                  </a:rPr>
                  <a:t>conduz</a:t>
                </a:r>
                <a:endParaRPr lang="en-GB" sz="1300" b="1" kern="1200">
                  <a:solidFill>
                    <a:schemeClr val="accent1">
                      <a:lumMod val="50000"/>
                    </a:schemeClr>
                  </a:solidFill>
                </a:endParaRPr>
              </a:p>
            </p:txBody>
          </p:sp>
        </p:grpSp>
        <p:sp>
          <p:nvSpPr>
            <p:cNvPr id="11" name="Forma livre: Forma 10">
              <a:extLst>
                <a:ext uri="{FF2B5EF4-FFF2-40B4-BE49-F238E27FC236}">
                  <a16:creationId xmlns:a16="http://schemas.microsoft.com/office/drawing/2014/main" id="{BA4E5116-54B6-E036-8B79-CADFD4F9ABB5}"/>
                </a:ext>
              </a:extLst>
            </p:cNvPr>
            <p:cNvSpPr/>
            <p:nvPr/>
          </p:nvSpPr>
          <p:spPr>
            <a:xfrm rot="10800000">
              <a:off x="6263744" y="4878902"/>
              <a:ext cx="1763667" cy="811320"/>
            </a:xfrm>
            <a:custGeom>
              <a:avLst/>
              <a:gdLst>
                <a:gd name="connsiteX0" fmla="*/ 0 w 1763667"/>
                <a:gd name="connsiteY0" fmla="*/ 162264 h 811320"/>
                <a:gd name="connsiteX1" fmla="*/ 1358007 w 1763667"/>
                <a:gd name="connsiteY1" fmla="*/ 162264 h 811320"/>
                <a:gd name="connsiteX2" fmla="*/ 1358007 w 1763667"/>
                <a:gd name="connsiteY2" fmla="*/ 0 h 811320"/>
                <a:gd name="connsiteX3" fmla="*/ 1763667 w 1763667"/>
                <a:gd name="connsiteY3" fmla="*/ 405660 h 811320"/>
                <a:gd name="connsiteX4" fmla="*/ 1358007 w 1763667"/>
                <a:gd name="connsiteY4" fmla="*/ 811320 h 811320"/>
                <a:gd name="connsiteX5" fmla="*/ 1358007 w 1763667"/>
                <a:gd name="connsiteY5" fmla="*/ 649056 h 811320"/>
                <a:gd name="connsiteX6" fmla="*/ 0 w 1763667"/>
                <a:gd name="connsiteY6" fmla="*/ 649056 h 811320"/>
                <a:gd name="connsiteX7" fmla="*/ 0 w 1763667"/>
                <a:gd name="connsiteY7" fmla="*/ 162264 h 81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3667" h="811320">
                  <a:moveTo>
                    <a:pt x="0" y="162264"/>
                  </a:moveTo>
                  <a:lnTo>
                    <a:pt x="1358007" y="162264"/>
                  </a:lnTo>
                  <a:lnTo>
                    <a:pt x="1358007" y="0"/>
                  </a:lnTo>
                  <a:lnTo>
                    <a:pt x="1763667" y="405660"/>
                  </a:lnTo>
                  <a:lnTo>
                    <a:pt x="1358007" y="811320"/>
                  </a:lnTo>
                  <a:lnTo>
                    <a:pt x="1358007" y="649056"/>
                  </a:lnTo>
                  <a:lnTo>
                    <a:pt x="0" y="649056"/>
                  </a:lnTo>
                  <a:lnTo>
                    <a:pt x="0" y="162264"/>
                  </a:lnTo>
                  <a:close/>
                </a:path>
              </a:pathLst>
            </a:custGeom>
            <a:solidFill>
              <a:schemeClr val="accent1">
                <a:tint val="60000"/>
                <a:hueOff val="0"/>
                <a:satOff val="0"/>
                <a:lumOff val="0"/>
              </a:schemeClr>
            </a:solidFill>
            <a:ln w="12700">
              <a:noFill/>
              <a:extLst>
                <a:ext uri="{C807C97D-BFC1-408E-A445-0C87EB9F89A2}">
                  <ask:lineSketchStyleProps xmlns:ask="http://schemas.microsoft.com/office/drawing/2018/sketchyshapes" sd="3893822233">
                    <ask:type>
                      <ask:lineSketchFreehand/>
                    </ask:type>
                  </ask:lineSketchStyleProps>
                </a:ext>
              </a:extLst>
            </a:ln>
            <a:effectLst>
              <a:outerShdw blurRad="50800" dist="38100" dir="2700000" algn="tl" rotWithShape="0">
                <a:prstClr val="black">
                  <a:alpha val="40000"/>
                </a:prstClr>
              </a:outerShdw>
              <a:softEdge rad="0"/>
            </a:effectLst>
          </p:spPr>
          <p:style>
            <a:lnRef idx="0">
              <a:scrgbClr r="0" g="0" b="0"/>
            </a:lnRef>
            <a:fillRef idx="1">
              <a:scrgbClr r="0" g="0" b="0"/>
            </a:fillRef>
            <a:effectRef idx="0">
              <a:scrgbClr r="0" g="0" b="0"/>
            </a:effectRef>
            <a:fontRef idx="minor">
              <a:schemeClr val="lt1"/>
            </a:fontRef>
          </p:style>
          <p:txBody>
            <a:bodyPr spcFirstLastPara="0" vert="horz" wrap="square" lIns="-1" tIns="162263" rIns="243396" bIns="162264" numCol="1" spcCol="1270" anchor="ctr" anchorCtr="0">
              <a:noAutofit/>
            </a:bodyPr>
            <a:lstStyle/>
            <a:p>
              <a:pPr marL="0" lvl="0" indent="0" algn="ctr" defTabSz="444500">
                <a:lnSpc>
                  <a:spcPct val="90000"/>
                </a:lnSpc>
                <a:spcBef>
                  <a:spcPct val="0"/>
                </a:spcBef>
                <a:spcAft>
                  <a:spcPct val="35000"/>
                </a:spcAft>
                <a:buNone/>
              </a:pPr>
              <a:endParaRPr lang="en-GB" sz="1300" b="1" kern="1200">
                <a:solidFill>
                  <a:schemeClr val="accent1">
                    <a:lumMod val="50000"/>
                  </a:schemeClr>
                </a:solidFill>
              </a:endParaRPr>
            </a:p>
          </p:txBody>
        </p:sp>
        <p:sp>
          <p:nvSpPr>
            <p:cNvPr id="13" name="CaixaDeTexto 12">
              <a:extLst>
                <a:ext uri="{FF2B5EF4-FFF2-40B4-BE49-F238E27FC236}">
                  <a16:creationId xmlns:a16="http://schemas.microsoft.com/office/drawing/2014/main" id="{F9DEBA6D-85D4-4F80-0D10-6450A32F3305}"/>
                </a:ext>
              </a:extLst>
            </p:cNvPr>
            <p:cNvSpPr txBox="1"/>
            <p:nvPr/>
          </p:nvSpPr>
          <p:spPr>
            <a:xfrm>
              <a:off x="6297550" y="5300197"/>
              <a:ext cx="1772507" cy="492443"/>
            </a:xfrm>
            <a:prstGeom prst="rect">
              <a:avLst/>
            </a:prstGeom>
            <a:noFill/>
          </p:spPr>
          <p:txBody>
            <a:bodyPr wrap="square" rtlCol="0">
              <a:spAutoFit/>
            </a:bodyPr>
            <a:lstStyle/>
            <a:p>
              <a:pPr algn="ctr"/>
              <a:r>
                <a:rPr lang="pt-PT" sz="1300" b="1">
                  <a:solidFill>
                    <a:schemeClr val="accent1">
                      <a:lumMod val="50000"/>
                    </a:schemeClr>
                  </a:solidFill>
                  <a:latin typeface="+mn-lt"/>
                </a:rPr>
                <a:t>Menor acesso a alimento</a:t>
              </a:r>
            </a:p>
          </p:txBody>
        </p:sp>
      </p:grpSp>
      <p:sp>
        <p:nvSpPr>
          <p:cNvPr id="20" name="Slide Number Placeholder 19">
            <a:extLst>
              <a:ext uri="{FF2B5EF4-FFF2-40B4-BE49-F238E27FC236}">
                <a16:creationId xmlns:a16="http://schemas.microsoft.com/office/drawing/2014/main" id="{7F70FA75-0D6D-FEF9-D53D-4D099BCD9C54}"/>
              </a:ext>
            </a:extLst>
          </p:cNvPr>
          <p:cNvSpPr>
            <a:spLocks noGrp="1"/>
          </p:cNvSpPr>
          <p:nvPr>
            <p:ph type="sldNum" sz="quarter" idx="12"/>
          </p:nvPr>
        </p:nvSpPr>
        <p:spPr/>
        <p:txBody>
          <a:bodyPr/>
          <a:lstStyle/>
          <a:p>
            <a:fld id="{48179344-E11B-4725-8D3D-09E2D0492120}" type="slidenum">
              <a:rPr lang="en-US" smtClean="0"/>
              <a:t>2</a:t>
            </a:fld>
            <a:endParaRPr lang="en-US"/>
          </a:p>
        </p:txBody>
      </p:sp>
      <p:sp>
        <p:nvSpPr>
          <p:cNvPr id="8" name="TextBox 7">
            <a:extLst>
              <a:ext uri="{FF2B5EF4-FFF2-40B4-BE49-F238E27FC236}">
                <a16:creationId xmlns:a16="http://schemas.microsoft.com/office/drawing/2014/main" id="{1DBD2AC0-3F8A-EC2B-FC14-BC8428A3D721}"/>
              </a:ext>
            </a:extLst>
          </p:cNvPr>
          <p:cNvSpPr txBox="1"/>
          <p:nvPr/>
        </p:nvSpPr>
        <p:spPr>
          <a:xfrm>
            <a:off x="3806687" y="3189136"/>
            <a:ext cx="345040" cy="261610"/>
          </a:xfrm>
          <a:prstGeom prst="rect">
            <a:avLst/>
          </a:prstGeom>
          <a:noFill/>
        </p:spPr>
        <p:txBody>
          <a:bodyPr wrap="square" rtlCol="0">
            <a:spAutoFit/>
          </a:bodyPr>
          <a:lstStyle/>
          <a:p>
            <a:r>
              <a:rPr lang="pt-PT" sz="1100">
                <a:solidFill>
                  <a:schemeClr val="accent1">
                    <a:lumMod val="60000"/>
                    <a:lumOff val="40000"/>
                  </a:schemeClr>
                </a:solidFill>
              </a:rPr>
              <a:t>[3]</a:t>
            </a:r>
          </a:p>
        </p:txBody>
      </p:sp>
      <p:sp>
        <p:nvSpPr>
          <p:cNvPr id="9" name="TextBox 8">
            <a:extLst>
              <a:ext uri="{FF2B5EF4-FFF2-40B4-BE49-F238E27FC236}">
                <a16:creationId xmlns:a16="http://schemas.microsoft.com/office/drawing/2014/main" id="{46029DB0-7403-C9A7-252E-3A63553555D4}"/>
              </a:ext>
            </a:extLst>
          </p:cNvPr>
          <p:cNvSpPr txBox="1"/>
          <p:nvPr/>
        </p:nvSpPr>
        <p:spPr>
          <a:xfrm>
            <a:off x="1706546" y="6190456"/>
            <a:ext cx="345040" cy="261610"/>
          </a:xfrm>
          <a:prstGeom prst="rect">
            <a:avLst/>
          </a:prstGeom>
          <a:noFill/>
        </p:spPr>
        <p:txBody>
          <a:bodyPr wrap="square" rtlCol="0">
            <a:spAutoFit/>
          </a:bodyPr>
          <a:lstStyle/>
          <a:p>
            <a:r>
              <a:rPr lang="pt-PT" sz="1100">
                <a:solidFill>
                  <a:schemeClr val="accent1">
                    <a:lumMod val="60000"/>
                    <a:lumOff val="40000"/>
                  </a:schemeClr>
                </a:solidFill>
              </a:rPr>
              <a:t>[1]</a:t>
            </a:r>
          </a:p>
        </p:txBody>
      </p:sp>
    </p:spTree>
    <p:extLst>
      <p:ext uri="{BB962C8B-B14F-4D97-AF65-F5344CB8AC3E}">
        <p14:creationId xmlns:p14="http://schemas.microsoft.com/office/powerpoint/2010/main" val="36852676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180711_03_07.mp4">
            <a:hlinkClick r:id="" action="ppaction://media"/>
            <a:extLst>
              <a:ext uri="{FF2B5EF4-FFF2-40B4-BE49-F238E27FC236}">
                <a16:creationId xmlns:a16="http://schemas.microsoft.com/office/drawing/2014/main" id="{0DCAE1A8-1AE4-D375-3369-FE24733360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4661" y="0"/>
            <a:ext cx="12192000" cy="6858000"/>
          </a:xfrm>
          <a:prstGeom prst="rect">
            <a:avLst/>
          </a:prstGeom>
        </p:spPr>
      </p:pic>
      <p:sp>
        <p:nvSpPr>
          <p:cNvPr id="14" name="Freeform 13">
            <a:extLst>
              <a:ext uri="{FF2B5EF4-FFF2-40B4-BE49-F238E27FC236}">
                <a16:creationId xmlns:a16="http://schemas.microsoft.com/office/drawing/2014/main" id="{A08EC6AD-4B71-319F-5669-375F461C76C1}"/>
              </a:ext>
            </a:extLst>
          </p:cNvPr>
          <p:cNvSpPr/>
          <p:nvPr/>
        </p:nvSpPr>
        <p:spPr>
          <a:xfrm>
            <a:off x="-1" y="0"/>
            <a:ext cx="9144001" cy="6858000"/>
          </a:xfrm>
          <a:custGeom>
            <a:avLst/>
            <a:gdLst/>
            <a:ahLst/>
            <a:cxnLst/>
            <a:rect l="l" t="t" r="r" b="b"/>
            <a:pathLst>
              <a:path w="9144001" h="6858000">
                <a:moveTo>
                  <a:pt x="7142997" y="3140536"/>
                </a:moveTo>
                <a:cubicBezTo>
                  <a:pt x="7157445" y="3462521"/>
                  <a:pt x="7177825" y="3727435"/>
                  <a:pt x="7204135" y="3935278"/>
                </a:cubicBezTo>
                <a:lnTo>
                  <a:pt x="7075086" y="3935278"/>
                </a:lnTo>
                <a:cubicBezTo>
                  <a:pt x="7088267" y="3777455"/>
                  <a:pt x="7110905" y="3512541"/>
                  <a:pt x="7142997" y="3140536"/>
                </a:cubicBezTo>
                <a:close/>
                <a:moveTo>
                  <a:pt x="8471016" y="2990280"/>
                </a:moveTo>
                <a:cubicBezTo>
                  <a:pt x="8491881" y="2990280"/>
                  <a:pt x="8506203" y="3000079"/>
                  <a:pt x="8513984" y="3019675"/>
                </a:cubicBezTo>
                <a:cubicBezTo>
                  <a:pt x="8521764" y="3039273"/>
                  <a:pt x="8525655" y="3094047"/>
                  <a:pt x="8525655" y="3183999"/>
                </a:cubicBezTo>
                <a:lnTo>
                  <a:pt x="8525655" y="4107886"/>
                </a:lnTo>
                <a:cubicBezTo>
                  <a:pt x="8525655" y="4222997"/>
                  <a:pt x="8521735" y="4292961"/>
                  <a:pt x="8513897" y="4317777"/>
                </a:cubicBezTo>
                <a:cubicBezTo>
                  <a:pt x="8506058" y="4342593"/>
                  <a:pt x="8490522" y="4355001"/>
                  <a:pt x="8467291" y="4355001"/>
                </a:cubicBezTo>
                <a:cubicBezTo>
                  <a:pt x="8444938" y="4355001"/>
                  <a:pt x="8430244" y="4344902"/>
                  <a:pt x="8423207" y="4324704"/>
                </a:cubicBezTo>
                <a:cubicBezTo>
                  <a:pt x="8416170" y="4304505"/>
                  <a:pt x="8412652" y="4237200"/>
                  <a:pt x="8412652" y="4122788"/>
                </a:cubicBezTo>
                <a:lnTo>
                  <a:pt x="8412652" y="3183999"/>
                </a:lnTo>
                <a:cubicBezTo>
                  <a:pt x="8412652" y="3085341"/>
                  <a:pt x="8417882" y="3028391"/>
                  <a:pt x="8428340" y="3013146"/>
                </a:cubicBezTo>
                <a:cubicBezTo>
                  <a:pt x="8438798" y="2997902"/>
                  <a:pt x="8453023" y="2990280"/>
                  <a:pt x="8471016" y="2990280"/>
                </a:cubicBezTo>
                <a:close/>
                <a:moveTo>
                  <a:pt x="2108317" y="2990280"/>
                </a:moveTo>
                <a:cubicBezTo>
                  <a:pt x="2129181" y="2990280"/>
                  <a:pt x="2143504" y="3000079"/>
                  <a:pt x="2151285" y="3019675"/>
                </a:cubicBezTo>
                <a:cubicBezTo>
                  <a:pt x="2159065" y="3039273"/>
                  <a:pt x="2162956" y="3094047"/>
                  <a:pt x="2162956" y="3183999"/>
                </a:cubicBezTo>
                <a:lnTo>
                  <a:pt x="2162956" y="4107886"/>
                </a:lnTo>
                <a:cubicBezTo>
                  <a:pt x="2162956" y="4222997"/>
                  <a:pt x="2159036" y="4292961"/>
                  <a:pt x="2151197" y="4317777"/>
                </a:cubicBezTo>
                <a:cubicBezTo>
                  <a:pt x="2143359" y="4342593"/>
                  <a:pt x="2127824" y="4355001"/>
                  <a:pt x="2104592" y="4355001"/>
                </a:cubicBezTo>
                <a:cubicBezTo>
                  <a:pt x="2082240" y="4355001"/>
                  <a:pt x="2067545" y="4344902"/>
                  <a:pt x="2060509" y="4324704"/>
                </a:cubicBezTo>
                <a:cubicBezTo>
                  <a:pt x="2053472" y="4304505"/>
                  <a:pt x="2049953" y="4237200"/>
                  <a:pt x="2049953" y="4122788"/>
                </a:cubicBezTo>
                <a:lnTo>
                  <a:pt x="2049953" y="3183999"/>
                </a:lnTo>
                <a:cubicBezTo>
                  <a:pt x="2049953" y="3085341"/>
                  <a:pt x="2055182" y="3028391"/>
                  <a:pt x="2065641" y="3013146"/>
                </a:cubicBezTo>
                <a:cubicBezTo>
                  <a:pt x="2076099" y="2997902"/>
                  <a:pt x="2090324" y="2990280"/>
                  <a:pt x="2108317" y="2990280"/>
                </a:cubicBezTo>
                <a:close/>
                <a:moveTo>
                  <a:pt x="6728473" y="2642580"/>
                </a:moveTo>
                <a:lnTo>
                  <a:pt x="6458909" y="4702701"/>
                </a:lnTo>
                <a:lnTo>
                  <a:pt x="7047942" y="4702701"/>
                </a:lnTo>
                <a:lnTo>
                  <a:pt x="7079375" y="4341342"/>
                </a:lnTo>
                <a:lnTo>
                  <a:pt x="7219619" y="4341342"/>
                </a:lnTo>
                <a:lnTo>
                  <a:pt x="7247675" y="4702701"/>
                </a:lnTo>
                <a:lnTo>
                  <a:pt x="7831081" y="4702701"/>
                </a:lnTo>
                <a:lnTo>
                  <a:pt x="7528532" y="2642580"/>
                </a:lnTo>
                <a:close/>
                <a:moveTo>
                  <a:pt x="3807800" y="2642580"/>
                </a:moveTo>
                <a:lnTo>
                  <a:pt x="3807800" y="3857046"/>
                </a:lnTo>
                <a:cubicBezTo>
                  <a:pt x="3807799" y="4085974"/>
                  <a:pt x="3812071" y="4236954"/>
                  <a:pt x="3820615" y="4309987"/>
                </a:cubicBezTo>
                <a:cubicBezTo>
                  <a:pt x="3829159" y="4383019"/>
                  <a:pt x="3857397" y="4453086"/>
                  <a:pt x="3905328" y="4520188"/>
                </a:cubicBezTo>
                <a:cubicBezTo>
                  <a:pt x="3953259" y="4587289"/>
                  <a:pt x="4025043" y="4641521"/>
                  <a:pt x="4120681" y="4682881"/>
                </a:cubicBezTo>
                <a:cubicBezTo>
                  <a:pt x="4216318" y="4724242"/>
                  <a:pt x="4326025" y="4744922"/>
                  <a:pt x="4449802" y="4744922"/>
                </a:cubicBezTo>
                <a:cubicBezTo>
                  <a:pt x="4562313" y="4744922"/>
                  <a:pt x="4660313" y="4727401"/>
                  <a:pt x="4743805" y="4692359"/>
                </a:cubicBezTo>
                <a:cubicBezTo>
                  <a:pt x="4827295" y="4657318"/>
                  <a:pt x="4894775" y="4605557"/>
                  <a:pt x="4946244" y="4537078"/>
                </a:cubicBezTo>
                <a:cubicBezTo>
                  <a:pt x="4997714" y="4468599"/>
                  <a:pt x="5028632" y="4402176"/>
                  <a:pt x="5039000" y="4337810"/>
                </a:cubicBezTo>
                <a:cubicBezTo>
                  <a:pt x="5049367" y="4273445"/>
                  <a:pt x="5054551" y="4164517"/>
                  <a:pt x="5054551" y="4011027"/>
                </a:cubicBezTo>
                <a:lnTo>
                  <a:pt x="5054551" y="2642580"/>
                </a:lnTo>
                <a:lnTo>
                  <a:pt x="4480847" y="2642580"/>
                </a:lnTo>
                <a:lnTo>
                  <a:pt x="4480847" y="4148865"/>
                </a:lnTo>
                <a:cubicBezTo>
                  <a:pt x="4480847" y="4245776"/>
                  <a:pt x="4477264" y="4304360"/>
                  <a:pt x="4470098" y="4324617"/>
                </a:cubicBezTo>
                <a:cubicBezTo>
                  <a:pt x="4462932" y="4344873"/>
                  <a:pt x="4448716" y="4355001"/>
                  <a:pt x="4427450" y="4355001"/>
                </a:cubicBezTo>
                <a:cubicBezTo>
                  <a:pt x="4410363" y="4355001"/>
                  <a:pt x="4398433" y="4346312"/>
                  <a:pt x="4391662" y="4328934"/>
                </a:cubicBezTo>
                <a:cubicBezTo>
                  <a:pt x="4384890" y="4311555"/>
                  <a:pt x="4381504" y="4260225"/>
                  <a:pt x="4381504" y="4174943"/>
                </a:cubicBezTo>
                <a:lnTo>
                  <a:pt x="4381504" y="2642580"/>
                </a:lnTo>
                <a:close/>
                <a:moveTo>
                  <a:pt x="2862751" y="2642580"/>
                </a:moveTo>
                <a:lnTo>
                  <a:pt x="2862751" y="4702701"/>
                </a:lnTo>
                <a:lnTo>
                  <a:pt x="3754352" y="4702701"/>
                </a:lnTo>
                <a:lnTo>
                  <a:pt x="3754352" y="4250692"/>
                </a:lnTo>
                <a:lnTo>
                  <a:pt x="3436455" y="4250692"/>
                </a:lnTo>
                <a:lnTo>
                  <a:pt x="3436455" y="2642580"/>
                </a:lnTo>
                <a:close/>
                <a:moveTo>
                  <a:pt x="8468533" y="2600360"/>
                </a:moveTo>
                <a:cubicBezTo>
                  <a:pt x="8351947" y="2600360"/>
                  <a:pt x="8249105" y="2619821"/>
                  <a:pt x="8160007" y="2658743"/>
                </a:cubicBezTo>
                <a:cubicBezTo>
                  <a:pt x="8070909" y="2697665"/>
                  <a:pt x="8000001" y="2753724"/>
                  <a:pt x="7947284" y="2826918"/>
                </a:cubicBezTo>
                <a:cubicBezTo>
                  <a:pt x="7894565" y="2900112"/>
                  <a:pt x="7863330" y="2979748"/>
                  <a:pt x="7853578" y="3065825"/>
                </a:cubicBezTo>
                <a:cubicBezTo>
                  <a:pt x="7843824" y="3151903"/>
                  <a:pt x="7838948" y="3296846"/>
                  <a:pt x="7838948" y="3500654"/>
                </a:cubicBezTo>
                <a:lnTo>
                  <a:pt x="7838948" y="3844628"/>
                </a:lnTo>
                <a:cubicBezTo>
                  <a:pt x="7838948" y="4053636"/>
                  <a:pt x="7844054" y="4200684"/>
                  <a:pt x="7854267" y="4285772"/>
                </a:cubicBezTo>
                <a:cubicBezTo>
                  <a:pt x="7864478" y="4370860"/>
                  <a:pt x="7896982" y="4450370"/>
                  <a:pt x="7951776" y="4524301"/>
                </a:cubicBezTo>
                <a:cubicBezTo>
                  <a:pt x="8006570" y="4598233"/>
                  <a:pt x="8078502" y="4653486"/>
                  <a:pt x="8167574" y="4690060"/>
                </a:cubicBezTo>
                <a:cubicBezTo>
                  <a:pt x="8256646" y="4726635"/>
                  <a:pt x="8356966" y="4744922"/>
                  <a:pt x="8468533" y="4744922"/>
                </a:cubicBezTo>
                <a:cubicBezTo>
                  <a:pt x="8585765" y="4744922"/>
                  <a:pt x="8688907" y="4725470"/>
                  <a:pt x="8777960" y="4686568"/>
                </a:cubicBezTo>
                <a:cubicBezTo>
                  <a:pt x="8867012" y="4647665"/>
                  <a:pt x="8937904" y="4591607"/>
                  <a:pt x="8990635" y="4518393"/>
                </a:cubicBezTo>
                <a:cubicBezTo>
                  <a:pt x="9043365" y="4445180"/>
                  <a:pt x="9074669" y="4365000"/>
                  <a:pt x="9084545" y="4277856"/>
                </a:cubicBezTo>
                <a:cubicBezTo>
                  <a:pt x="9094421" y="4190711"/>
                  <a:pt x="9099359" y="4046302"/>
                  <a:pt x="9099359" y="3844628"/>
                </a:cubicBezTo>
                <a:lnTo>
                  <a:pt x="9099359" y="3500654"/>
                </a:lnTo>
                <a:cubicBezTo>
                  <a:pt x="9099359" y="3294116"/>
                  <a:pt x="9094194" y="3147812"/>
                  <a:pt x="9083866" y="3061741"/>
                </a:cubicBezTo>
                <a:cubicBezTo>
                  <a:pt x="9073537" y="2975670"/>
                  <a:pt x="9040966" y="2895659"/>
                  <a:pt x="8986153" y="2821708"/>
                </a:cubicBezTo>
                <a:cubicBezTo>
                  <a:pt x="8931340" y="2747757"/>
                  <a:pt x="8859113" y="2692378"/>
                  <a:pt x="8769471" y="2655571"/>
                </a:cubicBezTo>
                <a:cubicBezTo>
                  <a:pt x="8679830" y="2618764"/>
                  <a:pt x="8579517" y="2600360"/>
                  <a:pt x="8468533" y="2600360"/>
                </a:cubicBezTo>
                <a:close/>
                <a:moveTo>
                  <a:pt x="5806500" y="2600360"/>
                </a:moveTo>
                <a:cubicBezTo>
                  <a:pt x="5689889" y="2600360"/>
                  <a:pt x="5586022" y="2620442"/>
                  <a:pt x="5494900" y="2660606"/>
                </a:cubicBezTo>
                <a:cubicBezTo>
                  <a:pt x="5403777" y="2700770"/>
                  <a:pt x="5332278" y="2756159"/>
                  <a:pt x="5280401" y="2826772"/>
                </a:cubicBezTo>
                <a:cubicBezTo>
                  <a:pt x="5228524" y="2897386"/>
                  <a:pt x="5197479" y="2969920"/>
                  <a:pt x="5187267" y="3044375"/>
                </a:cubicBezTo>
                <a:cubicBezTo>
                  <a:pt x="5177055" y="3118831"/>
                  <a:pt x="5171949" y="3229531"/>
                  <a:pt x="5171949" y="3376475"/>
                </a:cubicBezTo>
                <a:lnTo>
                  <a:pt x="5171949" y="3963839"/>
                </a:lnTo>
                <a:cubicBezTo>
                  <a:pt x="5171949" y="4140781"/>
                  <a:pt x="5183719" y="4276973"/>
                  <a:pt x="5207262" y="4372416"/>
                </a:cubicBezTo>
                <a:cubicBezTo>
                  <a:pt x="5230804" y="4467858"/>
                  <a:pt x="5284171" y="4549338"/>
                  <a:pt x="5367364" y="4616853"/>
                </a:cubicBezTo>
                <a:cubicBezTo>
                  <a:pt x="5450558" y="4684369"/>
                  <a:pt x="5558027" y="4724284"/>
                  <a:pt x="5689773" y="4736598"/>
                </a:cubicBezTo>
                <a:lnTo>
                  <a:pt x="5689773" y="4862891"/>
                </a:lnTo>
                <a:lnTo>
                  <a:pt x="5746895" y="4862891"/>
                </a:lnTo>
                <a:cubicBezTo>
                  <a:pt x="5775559" y="4862891"/>
                  <a:pt x="5795764" y="4867619"/>
                  <a:pt x="5807510" y="4877075"/>
                </a:cubicBezTo>
                <a:cubicBezTo>
                  <a:pt x="5819254" y="4886530"/>
                  <a:pt x="5825127" y="4900843"/>
                  <a:pt x="5825127" y="4920013"/>
                </a:cubicBezTo>
                <a:cubicBezTo>
                  <a:pt x="5825127" y="4938006"/>
                  <a:pt x="5821476" y="4950783"/>
                  <a:pt x="5814174" y="4958344"/>
                </a:cubicBezTo>
                <a:cubicBezTo>
                  <a:pt x="5806872" y="4965904"/>
                  <a:pt x="5794380" y="4969685"/>
                  <a:pt x="5776698" y="4969685"/>
                </a:cubicBezTo>
                <a:cubicBezTo>
                  <a:pt x="5759403" y="4969685"/>
                  <a:pt x="5744961" y="4952300"/>
                  <a:pt x="5733371" y="4917530"/>
                </a:cubicBezTo>
                <a:lnTo>
                  <a:pt x="5505989" y="4917530"/>
                </a:lnTo>
                <a:cubicBezTo>
                  <a:pt x="5545415" y="5081445"/>
                  <a:pt x="5636066" y="5163403"/>
                  <a:pt x="5777939" y="5163403"/>
                </a:cubicBezTo>
                <a:cubicBezTo>
                  <a:pt x="5855926" y="5163403"/>
                  <a:pt x="5923231" y="5138057"/>
                  <a:pt x="5979856" y="5087363"/>
                </a:cubicBezTo>
                <a:cubicBezTo>
                  <a:pt x="6036479" y="5036670"/>
                  <a:pt x="6064792" y="4976333"/>
                  <a:pt x="6064792" y="4906354"/>
                </a:cubicBezTo>
                <a:cubicBezTo>
                  <a:pt x="6064792" y="4848274"/>
                  <a:pt x="6043319" y="4802296"/>
                  <a:pt x="6000374" y="4768419"/>
                </a:cubicBezTo>
                <a:cubicBezTo>
                  <a:pt x="5989638" y="4759949"/>
                  <a:pt x="5979202" y="4752539"/>
                  <a:pt x="5969067" y="4746187"/>
                </a:cubicBezTo>
                <a:lnTo>
                  <a:pt x="5949531" y="4735671"/>
                </a:lnTo>
                <a:lnTo>
                  <a:pt x="5987905" y="4729675"/>
                </a:lnTo>
                <a:cubicBezTo>
                  <a:pt x="6085526" y="4711007"/>
                  <a:pt x="6170217" y="4673868"/>
                  <a:pt x="6241979" y="4618260"/>
                </a:cubicBezTo>
                <a:cubicBezTo>
                  <a:pt x="6337660" y="4544115"/>
                  <a:pt x="6397658" y="4462904"/>
                  <a:pt x="6421970" y="4374627"/>
                </a:cubicBezTo>
                <a:cubicBezTo>
                  <a:pt x="6446282" y="4286351"/>
                  <a:pt x="6458437" y="4144907"/>
                  <a:pt x="6458437" y="3950296"/>
                </a:cubicBezTo>
                <a:lnTo>
                  <a:pt x="6458437" y="3847112"/>
                </a:lnTo>
                <a:lnTo>
                  <a:pt x="5884733" y="3847112"/>
                </a:lnTo>
                <a:lnTo>
                  <a:pt x="5884733" y="4124650"/>
                </a:lnTo>
                <a:cubicBezTo>
                  <a:pt x="5884733" y="4231651"/>
                  <a:pt x="5880053" y="4296793"/>
                  <a:pt x="5870695" y="4320076"/>
                </a:cubicBezTo>
                <a:cubicBezTo>
                  <a:pt x="5861336" y="4343360"/>
                  <a:pt x="5842835" y="4355001"/>
                  <a:pt x="5815193" y="4355001"/>
                </a:cubicBezTo>
                <a:cubicBezTo>
                  <a:pt x="5786528" y="4355001"/>
                  <a:pt x="5767773" y="4343625"/>
                  <a:pt x="5758925" y="4320872"/>
                </a:cubicBezTo>
                <a:cubicBezTo>
                  <a:pt x="5750077" y="4298119"/>
                  <a:pt x="5745653" y="4239127"/>
                  <a:pt x="5745653" y="4143898"/>
                </a:cubicBezTo>
                <a:lnTo>
                  <a:pt x="5745653" y="3210076"/>
                </a:lnTo>
                <a:cubicBezTo>
                  <a:pt x="5745653" y="3110604"/>
                  <a:pt x="5750106" y="3049103"/>
                  <a:pt x="5759012" y="3025574"/>
                </a:cubicBezTo>
                <a:cubicBezTo>
                  <a:pt x="5767918" y="3002045"/>
                  <a:pt x="5787886" y="2990280"/>
                  <a:pt x="5818918" y="2990280"/>
                </a:cubicBezTo>
                <a:cubicBezTo>
                  <a:pt x="5846095" y="2990280"/>
                  <a:pt x="5863859" y="2999694"/>
                  <a:pt x="5872208" y="3018521"/>
                </a:cubicBezTo>
                <a:cubicBezTo>
                  <a:pt x="5880558" y="3037348"/>
                  <a:pt x="5884733" y="3095657"/>
                  <a:pt x="5884733" y="3193448"/>
                </a:cubicBezTo>
                <a:lnTo>
                  <a:pt x="5884733" y="3567710"/>
                </a:lnTo>
                <a:lnTo>
                  <a:pt x="6458437" y="3567710"/>
                </a:lnTo>
                <a:lnTo>
                  <a:pt x="6458437" y="3351892"/>
                </a:lnTo>
                <a:cubicBezTo>
                  <a:pt x="6458437" y="3161847"/>
                  <a:pt x="6441958" y="3020271"/>
                  <a:pt x="6408999" y="2927163"/>
                </a:cubicBezTo>
                <a:cubicBezTo>
                  <a:pt x="6376040" y="2834055"/>
                  <a:pt x="6307072" y="2756311"/>
                  <a:pt x="6202096" y="2693930"/>
                </a:cubicBezTo>
                <a:cubicBezTo>
                  <a:pt x="6097120" y="2631550"/>
                  <a:pt x="5965255" y="2600360"/>
                  <a:pt x="5806500" y="2600360"/>
                </a:cubicBezTo>
                <a:close/>
                <a:moveTo>
                  <a:pt x="2105834" y="2600360"/>
                </a:moveTo>
                <a:cubicBezTo>
                  <a:pt x="1989248" y="2600360"/>
                  <a:pt x="1886406" y="2619821"/>
                  <a:pt x="1797308" y="2658743"/>
                </a:cubicBezTo>
                <a:cubicBezTo>
                  <a:pt x="1708210" y="2697665"/>
                  <a:pt x="1637303" y="2753724"/>
                  <a:pt x="1584585" y="2826918"/>
                </a:cubicBezTo>
                <a:cubicBezTo>
                  <a:pt x="1531867" y="2900112"/>
                  <a:pt x="1500632" y="2979748"/>
                  <a:pt x="1490879" y="3065825"/>
                </a:cubicBezTo>
                <a:cubicBezTo>
                  <a:pt x="1481125" y="3151903"/>
                  <a:pt x="1476249" y="3296846"/>
                  <a:pt x="1476249" y="3500654"/>
                </a:cubicBezTo>
                <a:lnTo>
                  <a:pt x="1476249" y="3844628"/>
                </a:lnTo>
                <a:cubicBezTo>
                  <a:pt x="1476249" y="4053636"/>
                  <a:pt x="1481355" y="4200684"/>
                  <a:pt x="1491567" y="4285772"/>
                </a:cubicBezTo>
                <a:cubicBezTo>
                  <a:pt x="1501780" y="4370860"/>
                  <a:pt x="1534283" y="4450370"/>
                  <a:pt x="1589077" y="4524301"/>
                </a:cubicBezTo>
                <a:cubicBezTo>
                  <a:pt x="1643870" y="4598233"/>
                  <a:pt x="1715803" y="4653486"/>
                  <a:pt x="1804876" y="4690060"/>
                </a:cubicBezTo>
                <a:cubicBezTo>
                  <a:pt x="1893948" y="4726635"/>
                  <a:pt x="1994267" y="4744922"/>
                  <a:pt x="2105834" y="4744922"/>
                </a:cubicBezTo>
                <a:cubicBezTo>
                  <a:pt x="2223066" y="4744922"/>
                  <a:pt x="2326209" y="4725470"/>
                  <a:pt x="2415261" y="4686568"/>
                </a:cubicBezTo>
                <a:cubicBezTo>
                  <a:pt x="2504314" y="4647665"/>
                  <a:pt x="2575206" y="4591607"/>
                  <a:pt x="2627936" y="4518393"/>
                </a:cubicBezTo>
                <a:cubicBezTo>
                  <a:pt x="2680667" y="4445180"/>
                  <a:pt x="2711970" y="4365000"/>
                  <a:pt x="2721846" y="4277856"/>
                </a:cubicBezTo>
                <a:cubicBezTo>
                  <a:pt x="2731722" y="4190711"/>
                  <a:pt x="2736661" y="4046302"/>
                  <a:pt x="2736661" y="3844628"/>
                </a:cubicBezTo>
                <a:lnTo>
                  <a:pt x="2736661" y="3500654"/>
                </a:lnTo>
                <a:cubicBezTo>
                  <a:pt x="2736661" y="3294116"/>
                  <a:pt x="2731496" y="3147812"/>
                  <a:pt x="2721167" y="3061741"/>
                </a:cubicBezTo>
                <a:cubicBezTo>
                  <a:pt x="2710838" y="2975670"/>
                  <a:pt x="2678267" y="2895659"/>
                  <a:pt x="2623454" y="2821708"/>
                </a:cubicBezTo>
                <a:cubicBezTo>
                  <a:pt x="2568641" y="2747757"/>
                  <a:pt x="2496414" y="2692378"/>
                  <a:pt x="2406772" y="2655571"/>
                </a:cubicBezTo>
                <a:cubicBezTo>
                  <a:pt x="2317131" y="2618764"/>
                  <a:pt x="2216818" y="2600360"/>
                  <a:pt x="2105834" y="2600360"/>
                </a:cubicBezTo>
                <a:close/>
                <a:moveTo>
                  <a:pt x="744619" y="2600360"/>
                </a:moveTo>
                <a:cubicBezTo>
                  <a:pt x="616845" y="2600360"/>
                  <a:pt x="506976" y="2621399"/>
                  <a:pt x="415012" y="2663478"/>
                </a:cubicBezTo>
                <a:cubicBezTo>
                  <a:pt x="323049" y="2705556"/>
                  <a:pt x="256271" y="2764246"/>
                  <a:pt x="214678" y="2839549"/>
                </a:cubicBezTo>
                <a:cubicBezTo>
                  <a:pt x="173084" y="2914852"/>
                  <a:pt x="152288" y="3031738"/>
                  <a:pt x="152288" y="3190207"/>
                </a:cubicBezTo>
                <a:cubicBezTo>
                  <a:pt x="152288" y="3300649"/>
                  <a:pt x="166798" y="3391820"/>
                  <a:pt x="195818" y="3463720"/>
                </a:cubicBezTo>
                <a:cubicBezTo>
                  <a:pt x="224838" y="3535621"/>
                  <a:pt x="261283" y="3591786"/>
                  <a:pt x="305153" y="3632215"/>
                </a:cubicBezTo>
                <a:cubicBezTo>
                  <a:pt x="349023" y="3672644"/>
                  <a:pt x="436631" y="3736360"/>
                  <a:pt x="567975" y="3823362"/>
                </a:cubicBezTo>
                <a:cubicBezTo>
                  <a:pt x="696086" y="3907416"/>
                  <a:pt x="780734" y="3969557"/>
                  <a:pt x="821920" y="4009785"/>
                </a:cubicBezTo>
                <a:cubicBezTo>
                  <a:pt x="840754" y="4036109"/>
                  <a:pt x="850171" y="4105235"/>
                  <a:pt x="850171" y="4217163"/>
                </a:cubicBezTo>
                <a:cubicBezTo>
                  <a:pt x="850171" y="4266188"/>
                  <a:pt x="843512" y="4301417"/>
                  <a:pt x="830196" y="4322851"/>
                </a:cubicBezTo>
                <a:cubicBezTo>
                  <a:pt x="816879" y="4344285"/>
                  <a:pt x="797460" y="4355001"/>
                  <a:pt x="771938" y="4355001"/>
                </a:cubicBezTo>
                <a:cubicBezTo>
                  <a:pt x="746909" y="4355001"/>
                  <a:pt x="729475" y="4347250"/>
                  <a:pt x="719638" y="4331747"/>
                </a:cubicBezTo>
                <a:cubicBezTo>
                  <a:pt x="709800" y="4316244"/>
                  <a:pt x="704882" y="4273082"/>
                  <a:pt x="704882" y="4202262"/>
                </a:cubicBezTo>
                <a:lnTo>
                  <a:pt x="704882" y="3932795"/>
                </a:lnTo>
                <a:lnTo>
                  <a:pt x="168431" y="3932795"/>
                </a:lnTo>
                <a:lnTo>
                  <a:pt x="168431" y="4089260"/>
                </a:lnTo>
                <a:cubicBezTo>
                  <a:pt x="168431" y="4243111"/>
                  <a:pt x="184561" y="4363199"/>
                  <a:pt x="216822" y="4449523"/>
                </a:cubicBezTo>
                <a:cubicBezTo>
                  <a:pt x="249082" y="4535846"/>
                  <a:pt x="316840" y="4606660"/>
                  <a:pt x="420096" y="4661965"/>
                </a:cubicBezTo>
                <a:cubicBezTo>
                  <a:pt x="523352" y="4717270"/>
                  <a:pt x="647255" y="4744922"/>
                  <a:pt x="791807" y="4744922"/>
                </a:cubicBezTo>
                <a:cubicBezTo>
                  <a:pt x="923384" y="4744922"/>
                  <a:pt x="1039456" y="4720862"/>
                  <a:pt x="1140021" y="4672743"/>
                </a:cubicBezTo>
                <a:cubicBezTo>
                  <a:pt x="1240586" y="4624624"/>
                  <a:pt x="1308690" y="4564481"/>
                  <a:pt x="1344333" y="4492316"/>
                </a:cubicBezTo>
                <a:cubicBezTo>
                  <a:pt x="1379976" y="4420150"/>
                  <a:pt x="1397798" y="4310634"/>
                  <a:pt x="1397798" y="4163767"/>
                </a:cubicBezTo>
                <a:cubicBezTo>
                  <a:pt x="1397798" y="3962209"/>
                  <a:pt x="1365951" y="3814748"/>
                  <a:pt x="1302258" y="3721381"/>
                </a:cubicBezTo>
                <a:cubicBezTo>
                  <a:pt x="1239884" y="3629954"/>
                  <a:pt x="1090592" y="3514145"/>
                  <a:pt x="854381" y="3373953"/>
                </a:cubicBezTo>
                <a:cubicBezTo>
                  <a:pt x="778037" y="3328822"/>
                  <a:pt x="733139" y="3293910"/>
                  <a:pt x="719686" y="3269216"/>
                </a:cubicBezTo>
                <a:cubicBezTo>
                  <a:pt x="701538" y="3233657"/>
                  <a:pt x="692464" y="3184180"/>
                  <a:pt x="692464" y="3120784"/>
                </a:cubicBezTo>
                <a:cubicBezTo>
                  <a:pt x="692464" y="3073324"/>
                  <a:pt x="698676" y="3039709"/>
                  <a:pt x="711101" y="3019937"/>
                </a:cubicBezTo>
                <a:cubicBezTo>
                  <a:pt x="723525" y="3000166"/>
                  <a:pt x="740493" y="2990280"/>
                  <a:pt x="762004" y="2990280"/>
                </a:cubicBezTo>
                <a:cubicBezTo>
                  <a:pt x="781899" y="2990280"/>
                  <a:pt x="796185" y="2996932"/>
                  <a:pt x="804865" y="3010236"/>
                </a:cubicBezTo>
                <a:cubicBezTo>
                  <a:pt x="813544" y="3023540"/>
                  <a:pt x="817884" y="3062420"/>
                  <a:pt x="817884" y="3126876"/>
                </a:cubicBezTo>
                <a:lnTo>
                  <a:pt x="817884" y="3300726"/>
                </a:lnTo>
                <a:lnTo>
                  <a:pt x="1354335" y="3300726"/>
                </a:lnTo>
                <a:lnTo>
                  <a:pt x="1354335" y="3196416"/>
                </a:lnTo>
                <a:cubicBezTo>
                  <a:pt x="1354335" y="3033148"/>
                  <a:pt x="1337807" y="2916035"/>
                  <a:pt x="1304751" y="2845079"/>
                </a:cubicBezTo>
                <a:cubicBezTo>
                  <a:pt x="1271695" y="2774122"/>
                  <a:pt x="1204936" y="2715597"/>
                  <a:pt x="1104475" y="2669502"/>
                </a:cubicBezTo>
                <a:cubicBezTo>
                  <a:pt x="1004013" y="2623407"/>
                  <a:pt x="884061" y="2600360"/>
                  <a:pt x="744619" y="2600360"/>
                </a:cubicBezTo>
                <a:close/>
                <a:moveTo>
                  <a:pt x="7438406" y="2200505"/>
                </a:moveTo>
                <a:cubicBezTo>
                  <a:pt x="7412884" y="2275012"/>
                  <a:pt x="7372028" y="2312266"/>
                  <a:pt x="7315837" y="2312266"/>
                </a:cubicBezTo>
                <a:cubicBezTo>
                  <a:pt x="7295179" y="2312266"/>
                  <a:pt x="7254324" y="2300844"/>
                  <a:pt x="7193269" y="2278000"/>
                </a:cubicBezTo>
                <a:lnTo>
                  <a:pt x="7082537" y="2247693"/>
                </a:lnTo>
                <a:cubicBezTo>
                  <a:pt x="7031326" y="2221201"/>
                  <a:pt x="6974663" y="2207956"/>
                  <a:pt x="6912549" y="2207956"/>
                </a:cubicBezTo>
                <a:cubicBezTo>
                  <a:pt x="6788758" y="2207956"/>
                  <a:pt x="6677903" y="2299052"/>
                  <a:pt x="6579983" y="2481245"/>
                </a:cubicBezTo>
                <a:lnTo>
                  <a:pt x="6812197" y="2628921"/>
                </a:lnTo>
                <a:cubicBezTo>
                  <a:pt x="6855892" y="2546135"/>
                  <a:pt x="6902834" y="2504743"/>
                  <a:pt x="6953023" y="2504742"/>
                </a:cubicBezTo>
                <a:cubicBezTo>
                  <a:pt x="6978066" y="2504743"/>
                  <a:pt x="7015584" y="2514968"/>
                  <a:pt x="7065579" y="2535418"/>
                </a:cubicBezTo>
                <a:lnTo>
                  <a:pt x="7167076" y="2575214"/>
                </a:lnTo>
                <a:cubicBezTo>
                  <a:pt x="7237482" y="2603568"/>
                  <a:pt x="7303872" y="2617745"/>
                  <a:pt x="7366247" y="2617745"/>
                </a:cubicBezTo>
                <a:cubicBezTo>
                  <a:pt x="7413240" y="2617745"/>
                  <a:pt x="7466718" y="2599784"/>
                  <a:pt x="7526679" y="2563863"/>
                </a:cubicBezTo>
                <a:cubicBezTo>
                  <a:pt x="7586640" y="2527942"/>
                  <a:pt x="7637402" y="2459786"/>
                  <a:pt x="7678962" y="2359396"/>
                </a:cubicBezTo>
                <a:close/>
                <a:moveTo>
                  <a:pt x="0" y="0"/>
                </a:moveTo>
                <a:lnTo>
                  <a:pt x="9144001" y="0"/>
                </a:lnTo>
                <a:lnTo>
                  <a:pt x="9144001"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T">
              <a:latin typeface="Aharoni" panose="02010803020104030203" pitchFamily="2" charset="-79"/>
              <a:ea typeface="Arial Unicode MS" panose="020B0604020202020204" pitchFamily="34" charset="-128"/>
              <a:cs typeface="Aharoni" panose="02010803020104030203" pitchFamily="2" charset="-79"/>
            </a:endParaRPr>
          </a:p>
        </p:txBody>
      </p:sp>
      <p:sp>
        <p:nvSpPr>
          <p:cNvPr id="11" name="TextBox 10">
            <a:extLst>
              <a:ext uri="{FF2B5EF4-FFF2-40B4-BE49-F238E27FC236}">
                <a16:creationId xmlns:a16="http://schemas.microsoft.com/office/drawing/2014/main" id="{71F2EE43-7B2E-1842-5906-30161A9C9C9B}"/>
              </a:ext>
            </a:extLst>
          </p:cNvPr>
          <p:cNvSpPr txBox="1"/>
          <p:nvPr/>
        </p:nvSpPr>
        <p:spPr>
          <a:xfrm>
            <a:off x="-4235116" y="-1443789"/>
            <a:ext cx="184731" cy="307777"/>
          </a:xfrm>
          <a:prstGeom prst="rect">
            <a:avLst/>
          </a:prstGeom>
          <a:noFill/>
        </p:spPr>
        <p:txBody>
          <a:bodyPr wrap="none" rtlCol="0">
            <a:spAutoFit/>
          </a:bodyPr>
          <a:lstStyle/>
          <a:p>
            <a:endParaRPr lang="en-PT"/>
          </a:p>
        </p:txBody>
      </p:sp>
      <p:sp>
        <p:nvSpPr>
          <p:cNvPr id="15" name="TextBox 14">
            <a:extLst>
              <a:ext uri="{FF2B5EF4-FFF2-40B4-BE49-F238E27FC236}">
                <a16:creationId xmlns:a16="http://schemas.microsoft.com/office/drawing/2014/main" id="{E93DDA0E-FECB-7F38-0BE5-D32BB8C46C6F}"/>
              </a:ext>
            </a:extLst>
          </p:cNvPr>
          <p:cNvSpPr txBox="1"/>
          <p:nvPr/>
        </p:nvSpPr>
        <p:spPr>
          <a:xfrm>
            <a:off x="2573776" y="1556792"/>
            <a:ext cx="3996445" cy="861774"/>
          </a:xfrm>
          <a:prstGeom prst="rect">
            <a:avLst/>
          </a:prstGeom>
          <a:noFill/>
        </p:spPr>
        <p:txBody>
          <a:bodyPr wrap="square" rtlCol="0">
            <a:spAutoFit/>
          </a:bodyPr>
          <a:lstStyle/>
          <a:p>
            <a:r>
              <a:rPr lang="pt-PT" sz="5000" spc="-150">
                <a:solidFill>
                  <a:schemeClr val="tx2"/>
                </a:solidFill>
                <a:latin typeface="Optima" panose="02000503060000020004" pitchFamily="2" charset="0"/>
                <a:ea typeface="Verdana" panose="020B0604030504040204" pitchFamily="34" charset="0"/>
                <a:cs typeface="Verdana" panose="020B0604030504040204" pitchFamily="34" charset="0"/>
              </a:rPr>
              <a:t>Cefalópodes</a:t>
            </a:r>
            <a:r>
              <a:rPr lang="pt-PT" sz="5000" spc="-150">
                <a:solidFill>
                  <a:schemeClr val="tx1"/>
                </a:solidFill>
                <a:latin typeface="Optima" panose="02000503060000020004" pitchFamily="2" charset="0"/>
                <a:ea typeface="Verdana" panose="020B0604030504040204" pitchFamily="34" charset="0"/>
                <a:cs typeface="Verdana" panose="020B0604030504040204" pitchFamily="34" charset="0"/>
              </a:rPr>
              <a:t> </a:t>
            </a:r>
          </a:p>
        </p:txBody>
      </p:sp>
      <p:sp>
        <p:nvSpPr>
          <p:cNvPr id="4" name="Slide Number Placeholder 3">
            <a:extLst>
              <a:ext uri="{FF2B5EF4-FFF2-40B4-BE49-F238E27FC236}">
                <a16:creationId xmlns:a16="http://schemas.microsoft.com/office/drawing/2014/main" id="{9B67DA27-520F-95D5-83B3-A98AFEFADB84}"/>
              </a:ext>
            </a:extLst>
          </p:cNvPr>
          <p:cNvSpPr>
            <a:spLocks noGrp="1"/>
          </p:cNvSpPr>
          <p:nvPr>
            <p:ph type="sldNum" sz="quarter" idx="12"/>
          </p:nvPr>
        </p:nvSpPr>
        <p:spPr/>
        <p:txBody>
          <a:bodyPr/>
          <a:lstStyle/>
          <a:p>
            <a:fld id="{4FAB73BC-B049-4115-A692-8D63A059BFB8}" type="slidenum">
              <a:rPr lang="en-US" smtClean="0"/>
              <a:pPr/>
              <a:t>3</a:t>
            </a:fld>
            <a:endParaRPr lang="en-US"/>
          </a:p>
        </p:txBody>
      </p:sp>
    </p:spTree>
    <p:extLst>
      <p:ext uri="{BB962C8B-B14F-4D97-AF65-F5344CB8AC3E}">
        <p14:creationId xmlns:p14="http://schemas.microsoft.com/office/powerpoint/2010/main" val="1064663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5000" fill="hold"/>
                                        <p:tgtEl>
                                          <p:spTgt spid="14"/>
                                        </p:tgtEl>
                                      </p:cBhvr>
                                      <p:by x="9999000" y="9999000"/>
                                    </p:animScale>
                                  </p:childTnLst>
                                </p:cTn>
                              </p:par>
                              <p:par>
                                <p:cTn id="11" presetID="55" presetClass="entr" presetSubtype="0" fill="hold" grpId="0" nodeType="withEffect">
                                  <p:stCondLst>
                                    <p:cond delay="200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strVal val="#ppt_w*0.70"/>
                                          </p:val>
                                        </p:tav>
                                        <p:tav tm="100000">
                                          <p:val>
                                            <p:strVal val="#ppt_w"/>
                                          </p:val>
                                        </p:tav>
                                      </p:tavLst>
                                    </p:anim>
                                    <p:anim calcmode="lin" valueType="num">
                                      <p:cBhvr>
                                        <p:cTn id="14" dur="500" fill="hold"/>
                                        <p:tgtEl>
                                          <p:spTgt spid="15"/>
                                        </p:tgtEl>
                                        <p:attrNameLst>
                                          <p:attrName>ppt_h</p:attrName>
                                        </p:attrNameLst>
                                      </p:cBhvr>
                                      <p:tavLst>
                                        <p:tav tm="0">
                                          <p:val>
                                            <p:strVal val="#ppt_h"/>
                                          </p:val>
                                        </p:tav>
                                        <p:tav tm="100000">
                                          <p:val>
                                            <p:strVal val="#ppt_h"/>
                                          </p:val>
                                        </p:tav>
                                      </p:tavLst>
                                    </p:anim>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remove"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bldLst>
      <p:bldP spid="14"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62E7F8C6-20AC-F13C-E502-F18C5538CE6C}"/>
              </a:ext>
            </a:extLst>
          </p:cNvPr>
          <p:cNvPicPr>
            <a:picLocks noChangeAspect="1"/>
          </p:cNvPicPr>
          <p:nvPr/>
        </p:nvPicPr>
        <p:blipFill rotWithShape="1">
          <a:blip r:embed="rId3">
            <a:extLst>
              <a:ext uri="{28A0092B-C50C-407E-A947-70E740481C1C}">
                <a14:useLocalDpi xmlns:a14="http://schemas.microsoft.com/office/drawing/2010/main" val="0"/>
              </a:ext>
            </a:extLst>
          </a:blip>
          <a:srcRect r="8395" b="2"/>
          <a:stretch/>
        </p:blipFill>
        <p:spPr>
          <a:xfrm>
            <a:off x="334899" y="599724"/>
            <a:ext cx="8469107" cy="5200321"/>
          </a:xfrm>
          <a:prstGeom prst="rect">
            <a:avLst/>
          </a:prstGeom>
        </p:spPr>
      </p:pic>
      <p:sp>
        <p:nvSpPr>
          <p:cNvPr id="11" name="TextBox 10">
            <a:extLst>
              <a:ext uri="{FF2B5EF4-FFF2-40B4-BE49-F238E27FC236}">
                <a16:creationId xmlns:a16="http://schemas.microsoft.com/office/drawing/2014/main" id="{71F2EE43-7B2E-1842-5906-30161A9C9C9B}"/>
              </a:ext>
            </a:extLst>
          </p:cNvPr>
          <p:cNvSpPr txBox="1"/>
          <p:nvPr/>
        </p:nvSpPr>
        <p:spPr>
          <a:xfrm>
            <a:off x="-4235116" y="-1443789"/>
            <a:ext cx="184731" cy="307777"/>
          </a:xfrm>
          <a:prstGeom prst="rect">
            <a:avLst/>
          </a:prstGeom>
          <a:noFill/>
        </p:spPr>
        <p:txBody>
          <a:bodyPr wrap="none" rtlCol="0">
            <a:spAutoFit/>
          </a:bodyPr>
          <a:lstStyle/>
          <a:p>
            <a:endParaRPr lang="en-PT"/>
          </a:p>
        </p:txBody>
      </p:sp>
      <p:sp>
        <p:nvSpPr>
          <p:cNvPr id="2" name="TextBox 1">
            <a:extLst>
              <a:ext uri="{FF2B5EF4-FFF2-40B4-BE49-F238E27FC236}">
                <a16:creationId xmlns:a16="http://schemas.microsoft.com/office/drawing/2014/main" id="{3CDC8DFE-ADA2-AD74-CA52-E9A3A1A1AF26}"/>
              </a:ext>
            </a:extLst>
          </p:cNvPr>
          <p:cNvSpPr txBox="1"/>
          <p:nvPr/>
        </p:nvSpPr>
        <p:spPr>
          <a:xfrm>
            <a:off x="1471834" y="6104387"/>
            <a:ext cx="6195236" cy="307777"/>
          </a:xfrm>
          <a:prstGeom prst="rect">
            <a:avLst/>
          </a:prstGeom>
          <a:solidFill>
            <a:schemeClr val="accent3">
              <a:lumMod val="40000"/>
              <a:lumOff val="60000"/>
              <a:alpha val="55319"/>
            </a:schemeClr>
          </a:solidFill>
        </p:spPr>
        <p:txBody>
          <a:bodyPr wrap="square" rtlCol="0">
            <a:spAutoFit/>
          </a:bodyPr>
          <a:lstStyle/>
          <a:p>
            <a:pPr algn="ctr"/>
            <a:r>
              <a:rPr lang="pt-PT" spc="300">
                <a:solidFill>
                  <a:schemeClr val="accent3">
                    <a:lumMod val="75000"/>
                  </a:schemeClr>
                </a:solidFill>
                <a:latin typeface="+mj-lt"/>
              </a:rPr>
              <a:t>Mercado menos estudado e gerido minimalmente</a:t>
            </a:r>
          </a:p>
        </p:txBody>
      </p:sp>
      <p:sp>
        <p:nvSpPr>
          <p:cNvPr id="5" name="Slide Number Placeholder 4">
            <a:extLst>
              <a:ext uri="{FF2B5EF4-FFF2-40B4-BE49-F238E27FC236}">
                <a16:creationId xmlns:a16="http://schemas.microsoft.com/office/drawing/2014/main" id="{E6332A9D-3F13-57A7-5E55-AE1C4A3717E6}"/>
              </a:ext>
            </a:extLst>
          </p:cNvPr>
          <p:cNvSpPr>
            <a:spLocks noGrp="1"/>
          </p:cNvSpPr>
          <p:nvPr>
            <p:ph type="sldNum" sz="quarter" idx="12"/>
          </p:nvPr>
        </p:nvSpPr>
        <p:spPr/>
        <p:txBody>
          <a:bodyPr/>
          <a:lstStyle/>
          <a:p>
            <a:fld id="{4FAB73BC-B049-4115-A692-8D63A059BFB8}" type="slidenum">
              <a:rPr lang="en-US" smtClean="0"/>
              <a:pPr/>
              <a:t>4</a:t>
            </a:fld>
            <a:endParaRPr lang="en-US"/>
          </a:p>
        </p:txBody>
      </p:sp>
    </p:spTree>
    <p:extLst>
      <p:ext uri="{BB962C8B-B14F-4D97-AF65-F5344CB8AC3E}">
        <p14:creationId xmlns:p14="http://schemas.microsoft.com/office/powerpoint/2010/main" val="32310271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1">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3">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935" y="485678"/>
            <a:ext cx="3131058"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p:cNvSpPr>
            <a:spLocks noGrp="1"/>
          </p:cNvSpPr>
          <p:nvPr>
            <p:ph idx="1"/>
          </p:nvPr>
        </p:nvSpPr>
        <p:spPr>
          <a:xfrm>
            <a:off x="3712250" y="485679"/>
            <a:ext cx="5252238" cy="5888772"/>
          </a:xfrm>
        </p:spPr>
        <p:txBody>
          <a:bodyPr anchor="ctr">
            <a:normAutofit/>
          </a:bodyPr>
          <a:lstStyle/>
          <a:p>
            <a:pPr marL="0" indent="0">
              <a:buNone/>
            </a:pPr>
            <a:endParaRPr lang="en-US"/>
          </a:p>
          <a:p>
            <a:pPr marL="0" indent="0">
              <a:buNone/>
            </a:pPr>
            <a:endParaRPr lang="en-US"/>
          </a:p>
          <a:p>
            <a:pPr marL="305435" indent="-305435" algn="just"/>
            <a:r>
              <a:rPr lang="pt-PT" sz="2400"/>
              <a:t>Conhecimento incompleto sobre quais os fatores decisivos para o melhor aproveitamento da pesca, comércio e consumo de cefalópodes. </a:t>
            </a:r>
          </a:p>
          <a:p>
            <a:pPr marL="0" indent="0">
              <a:buNone/>
            </a:pPr>
            <a:endParaRPr lang="pt-PT" sz="2400"/>
          </a:p>
          <a:p>
            <a:pPr marL="0" indent="0">
              <a:buNone/>
            </a:pPr>
            <a:endParaRPr lang="pt-PT" sz="2400"/>
          </a:p>
          <a:p>
            <a:pPr marL="0" indent="0" algn="just">
              <a:buNone/>
            </a:pPr>
            <a:r>
              <a:rPr lang="pt-PT">
                <a:solidFill>
                  <a:schemeClr val="accent2">
                    <a:lumMod val="50000"/>
                  </a:schemeClr>
                </a:solidFill>
              </a:rPr>
              <a:t>Muitos estudos anteriores investigaram o papel dos cefalópodes nos ecossistemas e como comodidades humanas, mas poucos examinaram quais os fatores que afetam este mercado e como a cadeia da oferta se relaciona com o contributo da natureza para as pessoas.</a:t>
            </a:r>
          </a:p>
        </p:txBody>
      </p:sp>
      <p:sp>
        <p:nvSpPr>
          <p:cNvPr id="7" name="Título 1">
            <a:extLst>
              <a:ext uri="{FF2B5EF4-FFF2-40B4-BE49-F238E27FC236}">
                <a16:creationId xmlns:a16="http://schemas.microsoft.com/office/drawing/2014/main" id="{3CC8FB3E-E24D-DB4D-6E7B-7423DD3B3787}"/>
              </a:ext>
            </a:extLst>
          </p:cNvPr>
          <p:cNvSpPr>
            <a:spLocks noGrp="1"/>
          </p:cNvSpPr>
          <p:nvPr>
            <p:ph type="title"/>
          </p:nvPr>
        </p:nvSpPr>
        <p:spPr>
          <a:xfrm>
            <a:off x="581192" y="687474"/>
            <a:ext cx="2838680" cy="1083329"/>
          </a:xfrm>
        </p:spPr>
        <p:txBody>
          <a:bodyPr>
            <a:normAutofit/>
          </a:bodyPr>
          <a:lstStyle/>
          <a:p>
            <a:pPr algn="l"/>
            <a:r>
              <a:rPr lang="en-US" sz="3600"/>
              <a:t>Problema</a:t>
            </a:r>
          </a:p>
        </p:txBody>
      </p:sp>
      <p:pic>
        <p:nvPicPr>
          <p:cNvPr id="9" name="Google Shape;1069;p80">
            <a:extLst>
              <a:ext uri="{FF2B5EF4-FFF2-40B4-BE49-F238E27FC236}">
                <a16:creationId xmlns:a16="http://schemas.microsoft.com/office/drawing/2014/main" id="{0ACCCD1B-F8AE-08A2-F46F-C0CC4FFC0908}"/>
              </a:ext>
            </a:extLst>
          </p:cNvPr>
          <p:cNvPicPr preferRelativeResize="0"/>
          <p:nvPr/>
        </p:nvPicPr>
        <p:blipFill>
          <a:blip r:embed="rId3">
            <a:alphaModFix amt="20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100000" contrast="100000"/>
                    </a14:imgEffect>
                  </a14:imgLayer>
                </a14:imgProps>
              </a:ext>
            </a:extLst>
          </a:blip>
          <a:stretch>
            <a:fillRect/>
          </a:stretch>
        </p:blipFill>
        <p:spPr>
          <a:xfrm rot="7310014" flipH="1">
            <a:off x="44560" y="3967681"/>
            <a:ext cx="2125930" cy="3237962"/>
          </a:xfrm>
          <a:prstGeom prst="rect">
            <a:avLst/>
          </a:prstGeom>
          <a:noFill/>
          <a:ln>
            <a:noFill/>
          </a:ln>
        </p:spPr>
      </p:pic>
      <p:pic>
        <p:nvPicPr>
          <p:cNvPr id="11" name="Google Shape;1069;p80">
            <a:extLst>
              <a:ext uri="{FF2B5EF4-FFF2-40B4-BE49-F238E27FC236}">
                <a16:creationId xmlns:a16="http://schemas.microsoft.com/office/drawing/2014/main" id="{BE32AF44-7B1F-A96E-3DAF-968257F1D5EC}"/>
              </a:ext>
            </a:extLst>
          </p:cNvPr>
          <p:cNvPicPr preferRelativeResize="0"/>
          <p:nvPr/>
        </p:nvPicPr>
        <p:blipFill>
          <a:blip r:embed="rId3">
            <a:alphaModFix amt="20000"/>
            <a:extLst>
              <a:ext uri="{BEBA8EAE-BF5A-486C-A8C5-ECC9F3942E4B}">
                <a14:imgProps xmlns:a14="http://schemas.microsoft.com/office/drawing/2010/main">
                  <a14:imgLayer r:embed="rId5">
                    <a14:imgEffect>
                      <a14:sharpenSoften amount="25000"/>
                    </a14:imgEffect>
                    <a14:imgEffect>
                      <a14:saturation sat="0"/>
                    </a14:imgEffect>
                    <a14:imgEffect>
                      <a14:brightnessContrast bright="100000" contrast="100000"/>
                    </a14:imgEffect>
                  </a14:imgLayer>
                </a14:imgProps>
              </a:ext>
            </a:extLst>
          </a:blip>
          <a:stretch>
            <a:fillRect/>
          </a:stretch>
        </p:blipFill>
        <p:spPr>
          <a:xfrm rot="1474238" flipH="1">
            <a:off x="1976291" y="1581412"/>
            <a:ext cx="2125930" cy="3237962"/>
          </a:xfrm>
          <a:prstGeom prst="rect">
            <a:avLst/>
          </a:prstGeom>
          <a:noFill/>
          <a:ln>
            <a:noFill/>
          </a:ln>
        </p:spPr>
      </p:pic>
      <p:sp>
        <p:nvSpPr>
          <p:cNvPr id="5" name="Slide Number Placeholder 4">
            <a:extLst>
              <a:ext uri="{FF2B5EF4-FFF2-40B4-BE49-F238E27FC236}">
                <a16:creationId xmlns:a16="http://schemas.microsoft.com/office/drawing/2014/main" id="{A9DFD7B3-7BEB-2C0B-6E40-83D1023883FB}"/>
              </a:ext>
            </a:extLst>
          </p:cNvPr>
          <p:cNvSpPr>
            <a:spLocks noGrp="1"/>
          </p:cNvSpPr>
          <p:nvPr>
            <p:ph type="sldNum" sz="quarter" idx="12"/>
          </p:nvPr>
        </p:nvSpPr>
        <p:spPr/>
        <p:txBody>
          <a:bodyPr/>
          <a:lstStyle/>
          <a:p>
            <a:fld id="{48179344-E11B-4725-8D3D-09E2D0492120}" type="slidenum">
              <a:rPr lang="en-US" smtClean="0"/>
              <a:t>5</a:t>
            </a:fld>
            <a:endParaRPr lang="en-US"/>
          </a:p>
        </p:txBody>
      </p:sp>
    </p:spTree>
    <p:extLst>
      <p:ext uri="{BB962C8B-B14F-4D97-AF65-F5344CB8AC3E}">
        <p14:creationId xmlns:p14="http://schemas.microsoft.com/office/powerpoint/2010/main" val="305063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2000" fill="hold" nodeType="withEffect">
                                  <p:stCondLst>
                                    <p:cond delay="0"/>
                                  </p:stCondLst>
                                  <p:childTnLst>
                                    <p:animRot by="120000">
                                      <p:cBhvr>
                                        <p:cTn id="6" dur="500" fill="hold">
                                          <p:stCondLst>
                                            <p:cond delay="0"/>
                                          </p:stCondLst>
                                        </p:cTn>
                                        <p:tgtEl>
                                          <p:spTgt spid="11"/>
                                        </p:tgtEl>
                                        <p:attrNameLst>
                                          <p:attrName>r</p:attrName>
                                        </p:attrNameLst>
                                      </p:cBhvr>
                                    </p:animRot>
                                    <p:animRot by="-240000">
                                      <p:cBhvr>
                                        <p:cTn id="7" dur="1000" fill="hold">
                                          <p:stCondLst>
                                            <p:cond delay="1000"/>
                                          </p:stCondLst>
                                        </p:cTn>
                                        <p:tgtEl>
                                          <p:spTgt spid="11"/>
                                        </p:tgtEl>
                                        <p:attrNameLst>
                                          <p:attrName>r</p:attrName>
                                        </p:attrNameLst>
                                      </p:cBhvr>
                                    </p:animRot>
                                    <p:animRot by="240000">
                                      <p:cBhvr>
                                        <p:cTn id="8" dur="1000" fill="hold">
                                          <p:stCondLst>
                                            <p:cond delay="2000"/>
                                          </p:stCondLst>
                                        </p:cTn>
                                        <p:tgtEl>
                                          <p:spTgt spid="11"/>
                                        </p:tgtEl>
                                        <p:attrNameLst>
                                          <p:attrName>r</p:attrName>
                                        </p:attrNameLst>
                                      </p:cBhvr>
                                    </p:animRot>
                                    <p:animRot by="-240000">
                                      <p:cBhvr>
                                        <p:cTn id="9" dur="1000" fill="hold">
                                          <p:stCondLst>
                                            <p:cond delay="3000"/>
                                          </p:stCondLst>
                                        </p:cTn>
                                        <p:tgtEl>
                                          <p:spTgt spid="11"/>
                                        </p:tgtEl>
                                        <p:attrNameLst>
                                          <p:attrName>r</p:attrName>
                                        </p:attrNameLst>
                                      </p:cBhvr>
                                    </p:animRot>
                                    <p:animRot by="120000">
                                      <p:cBhvr>
                                        <p:cTn id="10" dur="1000" fill="hold">
                                          <p:stCondLst>
                                            <p:cond delay="4000"/>
                                          </p:stCondLst>
                                        </p:cTn>
                                        <p:tgtEl>
                                          <p:spTgt spid="11"/>
                                        </p:tgtEl>
                                        <p:attrNameLst>
                                          <p:attrName>r</p:attrName>
                                        </p:attrNameLst>
                                      </p:cBhvr>
                                    </p:animRot>
                                  </p:childTnLst>
                                </p:cTn>
                              </p:par>
                              <p:par>
                                <p:cTn id="11" presetID="32" presetClass="emph" presetSubtype="0" repeatCount="2000" fill="hold" nodeType="withEffect">
                                  <p:stCondLst>
                                    <p:cond delay="0"/>
                                  </p:stCondLst>
                                  <p:childTnLst>
                                    <p:animRot by="120000">
                                      <p:cBhvr>
                                        <p:cTn id="12" dur="1000" fill="hold">
                                          <p:stCondLst>
                                            <p:cond delay="0"/>
                                          </p:stCondLst>
                                        </p:cTn>
                                        <p:tgtEl>
                                          <p:spTgt spid="9"/>
                                        </p:tgtEl>
                                        <p:attrNameLst>
                                          <p:attrName>r</p:attrName>
                                        </p:attrNameLst>
                                      </p:cBhvr>
                                    </p:animRot>
                                    <p:animRot by="-240000">
                                      <p:cBhvr>
                                        <p:cTn id="13" dur="2000" fill="hold">
                                          <p:stCondLst>
                                            <p:cond delay="2000"/>
                                          </p:stCondLst>
                                        </p:cTn>
                                        <p:tgtEl>
                                          <p:spTgt spid="9"/>
                                        </p:tgtEl>
                                        <p:attrNameLst>
                                          <p:attrName>r</p:attrName>
                                        </p:attrNameLst>
                                      </p:cBhvr>
                                    </p:animRot>
                                    <p:animRot by="240000">
                                      <p:cBhvr>
                                        <p:cTn id="14" dur="2000" fill="hold">
                                          <p:stCondLst>
                                            <p:cond delay="4000"/>
                                          </p:stCondLst>
                                        </p:cTn>
                                        <p:tgtEl>
                                          <p:spTgt spid="9"/>
                                        </p:tgtEl>
                                        <p:attrNameLst>
                                          <p:attrName>r</p:attrName>
                                        </p:attrNameLst>
                                      </p:cBhvr>
                                    </p:animRot>
                                    <p:animRot by="-240000">
                                      <p:cBhvr>
                                        <p:cTn id="15" dur="2000" fill="hold">
                                          <p:stCondLst>
                                            <p:cond delay="6000"/>
                                          </p:stCondLst>
                                        </p:cTn>
                                        <p:tgtEl>
                                          <p:spTgt spid="9"/>
                                        </p:tgtEl>
                                        <p:attrNameLst>
                                          <p:attrName>r</p:attrName>
                                        </p:attrNameLst>
                                      </p:cBhvr>
                                    </p:animRot>
                                    <p:animRot by="120000">
                                      <p:cBhvr>
                                        <p:cTn id="16" dur="2000" fill="hold">
                                          <p:stCondLst>
                                            <p:cond delay="80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74;p80">
            <a:extLst>
              <a:ext uri="{FF2B5EF4-FFF2-40B4-BE49-F238E27FC236}">
                <a16:creationId xmlns:a16="http://schemas.microsoft.com/office/drawing/2014/main" id="{11B1E888-A3FF-FE21-00BB-A99B8183A93C}"/>
              </a:ext>
            </a:extLst>
          </p:cNvPr>
          <p:cNvPicPr preferRelativeResize="0"/>
          <p:nvPr/>
        </p:nvPicPr>
        <p:blipFill>
          <a:blip r:embed="rId4">
            <a:alphaModFix amt="20000"/>
            <a:duotone>
              <a:schemeClr val="accent1">
                <a:shade val="45000"/>
                <a:satMod val="135000"/>
              </a:schemeClr>
              <a:prstClr val="white"/>
            </a:duotone>
          </a:blip>
          <a:stretch>
            <a:fillRect/>
          </a:stretch>
        </p:blipFill>
        <p:spPr>
          <a:xfrm rot="8863616" flipH="1">
            <a:off x="5782951" y="4146747"/>
            <a:ext cx="4035050" cy="1911194"/>
          </a:xfrm>
          <a:prstGeom prst="rect">
            <a:avLst/>
          </a:prstGeom>
          <a:noFill/>
          <a:ln>
            <a:noFill/>
          </a:ln>
        </p:spPr>
      </p:pic>
      <p:sp>
        <p:nvSpPr>
          <p:cNvPr id="2" name="Título 1"/>
          <p:cNvSpPr>
            <a:spLocks noGrp="1"/>
          </p:cNvSpPr>
          <p:nvPr>
            <p:ph type="title"/>
          </p:nvPr>
        </p:nvSpPr>
        <p:spPr/>
        <p:txBody>
          <a:bodyPr>
            <a:normAutofit/>
          </a:bodyPr>
          <a:lstStyle/>
          <a:p>
            <a:pPr algn="l"/>
            <a:r>
              <a:rPr lang="pt-PT" sz="3600"/>
              <a:t>Objetivos</a:t>
            </a:r>
          </a:p>
        </p:txBody>
      </p:sp>
      <p:sp>
        <p:nvSpPr>
          <p:cNvPr id="3" name="Marcador de Posição de Conteúdo 2"/>
          <p:cNvSpPr>
            <a:spLocks noGrp="1"/>
          </p:cNvSpPr>
          <p:nvPr>
            <p:ph idx="1"/>
          </p:nvPr>
        </p:nvSpPr>
        <p:spPr>
          <a:xfrm>
            <a:off x="425721" y="2204864"/>
            <a:ext cx="4416459" cy="4392488"/>
          </a:xfrm>
        </p:spPr>
        <p:txBody>
          <a:bodyPr>
            <a:normAutofit fontScale="92500" lnSpcReduction="20000"/>
          </a:bodyPr>
          <a:lstStyle/>
          <a:p>
            <a:pPr algn="just"/>
            <a:endParaRPr lang="pt-PT" sz="2800"/>
          </a:p>
          <a:p>
            <a:r>
              <a:rPr lang="pt-PT" sz="2800"/>
              <a:t>Revisão da literatura científica e sintetização e mapeamento dos tópicos e variáveis fulcrais relacionados com cefalópodes que podem contribuir para contribuir para o aumento da segurança alimentar, de forma sustentável. </a:t>
            </a:r>
          </a:p>
          <a:p>
            <a:pPr marL="0" indent="0">
              <a:buNone/>
            </a:pPr>
            <a:r>
              <a:rPr lang="pt-PT" sz="1000"/>
              <a:t>      </a:t>
            </a:r>
          </a:p>
          <a:p>
            <a:pPr marL="0" indent="0">
              <a:buNone/>
            </a:pPr>
            <a:endParaRPr lang="pt-PT" sz="1000"/>
          </a:p>
          <a:p>
            <a:pPr marL="0" indent="0">
              <a:buNone/>
            </a:pPr>
            <a:endParaRPr lang="pt-PT" sz="1000"/>
          </a:p>
          <a:p>
            <a:pPr marL="0" indent="0">
              <a:buNone/>
            </a:pPr>
            <a:endParaRPr lang="pt-PT" sz="1000"/>
          </a:p>
          <a:p>
            <a:pPr marL="0" indent="0">
              <a:buNone/>
            </a:pPr>
            <a:endParaRPr lang="pt-PT" sz="700"/>
          </a:p>
        </p:txBody>
      </p:sp>
      <p:grpSp>
        <p:nvGrpSpPr>
          <p:cNvPr id="46" name="Group 45">
            <a:extLst>
              <a:ext uri="{FF2B5EF4-FFF2-40B4-BE49-F238E27FC236}">
                <a16:creationId xmlns:a16="http://schemas.microsoft.com/office/drawing/2014/main" id="{59EE601A-123A-FC02-0DAC-CCDE950E5F08}"/>
              </a:ext>
            </a:extLst>
          </p:cNvPr>
          <p:cNvGrpSpPr/>
          <p:nvPr/>
        </p:nvGrpSpPr>
        <p:grpSpPr>
          <a:xfrm>
            <a:off x="4724180" y="1610332"/>
            <a:ext cx="4211960" cy="3637336"/>
            <a:chOff x="4917280" y="1770803"/>
            <a:chExt cx="4047208" cy="3672408"/>
          </a:xfrm>
        </p:grpSpPr>
        <p:graphicFrame>
          <p:nvGraphicFramePr>
            <p:cNvPr id="30" name="Diagram 29">
              <a:extLst>
                <a:ext uri="{FF2B5EF4-FFF2-40B4-BE49-F238E27FC236}">
                  <a16:creationId xmlns:a16="http://schemas.microsoft.com/office/drawing/2014/main" id="{C38FF151-D3BB-8EDD-4EFE-C29F7927AE40}"/>
                </a:ext>
              </a:extLst>
            </p:cNvPr>
            <p:cNvGraphicFramePr/>
            <p:nvPr>
              <p:extLst>
                <p:ext uri="{D42A27DB-BD31-4B8C-83A1-F6EECF244321}">
                  <p14:modId xmlns:p14="http://schemas.microsoft.com/office/powerpoint/2010/main" val="1180186890"/>
                </p:ext>
              </p:extLst>
            </p:nvPr>
          </p:nvGraphicFramePr>
          <p:xfrm>
            <a:off x="4917280" y="1770803"/>
            <a:ext cx="4047208" cy="36724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31" name="Google Shape;1089;p82">
              <a:extLst>
                <a:ext uri="{FF2B5EF4-FFF2-40B4-BE49-F238E27FC236}">
                  <a16:creationId xmlns:a16="http://schemas.microsoft.com/office/drawing/2014/main" id="{08BD40DE-37DB-287D-9A82-3749557C0347}"/>
                </a:ext>
              </a:extLst>
            </p:cNvPr>
            <p:cNvGrpSpPr/>
            <p:nvPr/>
          </p:nvGrpSpPr>
          <p:grpSpPr>
            <a:xfrm>
              <a:off x="6436823" y="2887938"/>
              <a:ext cx="1008111" cy="1082131"/>
              <a:chOff x="1531500" y="238125"/>
              <a:chExt cx="4537450" cy="5219200"/>
            </a:xfrm>
            <a:solidFill>
              <a:schemeClr val="accent2">
                <a:lumMod val="75000"/>
              </a:schemeClr>
            </a:solidFill>
          </p:grpSpPr>
          <p:sp>
            <p:nvSpPr>
              <p:cNvPr id="32" name="Google Shape;1090;p82">
                <a:extLst>
                  <a:ext uri="{FF2B5EF4-FFF2-40B4-BE49-F238E27FC236}">
                    <a16:creationId xmlns:a16="http://schemas.microsoft.com/office/drawing/2014/main" id="{3C7CD136-9642-92F0-CD4B-672F7F52EB6B}"/>
                  </a:ext>
                </a:extLst>
              </p:cNvPr>
              <p:cNvSpPr/>
              <p:nvPr/>
            </p:nvSpPr>
            <p:spPr>
              <a:xfrm>
                <a:off x="2842800" y="2100700"/>
                <a:ext cx="361300" cy="154975"/>
              </a:xfrm>
              <a:custGeom>
                <a:avLst/>
                <a:gdLst/>
                <a:ahLst/>
                <a:cxnLst/>
                <a:rect l="l" t="t" r="r" b="b"/>
                <a:pathLst>
                  <a:path w="14452" h="6199" extrusionOk="0">
                    <a:moveTo>
                      <a:pt x="3100" y="1"/>
                    </a:moveTo>
                    <a:cubicBezTo>
                      <a:pt x="1371" y="1"/>
                      <a:pt x="1" y="1403"/>
                      <a:pt x="1" y="3100"/>
                    </a:cubicBezTo>
                    <a:cubicBezTo>
                      <a:pt x="1" y="4829"/>
                      <a:pt x="1371" y="6199"/>
                      <a:pt x="3100" y="6199"/>
                    </a:cubicBezTo>
                    <a:lnTo>
                      <a:pt x="11353" y="6199"/>
                    </a:lnTo>
                    <a:cubicBezTo>
                      <a:pt x="13081" y="6199"/>
                      <a:pt x="14451" y="4829"/>
                      <a:pt x="14451" y="3100"/>
                    </a:cubicBezTo>
                    <a:cubicBezTo>
                      <a:pt x="14451" y="1403"/>
                      <a:pt x="13081" y="1"/>
                      <a:pt x="11353" y="1"/>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33" name="Google Shape;1091;p82">
                <a:extLst>
                  <a:ext uri="{FF2B5EF4-FFF2-40B4-BE49-F238E27FC236}">
                    <a16:creationId xmlns:a16="http://schemas.microsoft.com/office/drawing/2014/main" id="{577B357D-8BA4-9197-5E8D-A7972ECD5B31}"/>
                  </a:ext>
                </a:extLst>
              </p:cNvPr>
              <p:cNvSpPr/>
              <p:nvPr/>
            </p:nvSpPr>
            <p:spPr>
              <a:xfrm>
                <a:off x="4385725" y="2100700"/>
                <a:ext cx="362100" cy="154975"/>
              </a:xfrm>
              <a:custGeom>
                <a:avLst/>
                <a:gdLst/>
                <a:ahLst/>
                <a:cxnLst/>
                <a:rect l="l" t="t" r="r" b="b"/>
                <a:pathLst>
                  <a:path w="14484" h="6199" extrusionOk="0">
                    <a:moveTo>
                      <a:pt x="3100" y="1"/>
                    </a:moveTo>
                    <a:cubicBezTo>
                      <a:pt x="1403" y="1"/>
                      <a:pt x="1" y="1403"/>
                      <a:pt x="1" y="3100"/>
                    </a:cubicBezTo>
                    <a:cubicBezTo>
                      <a:pt x="1" y="4829"/>
                      <a:pt x="1403" y="6199"/>
                      <a:pt x="3100" y="6199"/>
                    </a:cubicBezTo>
                    <a:lnTo>
                      <a:pt x="11385" y="6199"/>
                    </a:lnTo>
                    <a:cubicBezTo>
                      <a:pt x="13081" y="6199"/>
                      <a:pt x="14484" y="4829"/>
                      <a:pt x="14484" y="3100"/>
                    </a:cubicBezTo>
                    <a:cubicBezTo>
                      <a:pt x="14484" y="1403"/>
                      <a:pt x="13081" y="1"/>
                      <a:pt x="11385" y="1"/>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34" name="Google Shape;1092;p82">
                <a:extLst>
                  <a:ext uri="{FF2B5EF4-FFF2-40B4-BE49-F238E27FC236}">
                    <a16:creationId xmlns:a16="http://schemas.microsoft.com/office/drawing/2014/main" id="{41626026-F701-AAE4-1741-EE81BBD088E4}"/>
                  </a:ext>
                </a:extLst>
              </p:cNvPr>
              <p:cNvSpPr/>
              <p:nvPr/>
            </p:nvSpPr>
            <p:spPr>
              <a:xfrm>
                <a:off x="1531500" y="1942600"/>
                <a:ext cx="2342125" cy="3514725"/>
              </a:xfrm>
              <a:custGeom>
                <a:avLst/>
                <a:gdLst/>
                <a:ahLst/>
                <a:cxnLst/>
                <a:rect l="l" t="t" r="r" b="b"/>
                <a:pathLst>
                  <a:path w="93685" h="140589" extrusionOk="0">
                    <a:moveTo>
                      <a:pt x="35327" y="46937"/>
                    </a:moveTo>
                    <a:cubicBezTo>
                      <a:pt x="39046" y="46937"/>
                      <a:pt x="42047" y="49938"/>
                      <a:pt x="42047" y="53624"/>
                    </a:cubicBezTo>
                    <a:cubicBezTo>
                      <a:pt x="42047" y="58843"/>
                      <a:pt x="44004" y="63866"/>
                      <a:pt x="47527" y="67715"/>
                    </a:cubicBezTo>
                    <a:cubicBezTo>
                      <a:pt x="50398" y="70847"/>
                      <a:pt x="54149" y="73032"/>
                      <a:pt x="58259" y="73978"/>
                    </a:cubicBezTo>
                    <a:lnTo>
                      <a:pt x="58259" y="81677"/>
                    </a:lnTo>
                    <a:cubicBezTo>
                      <a:pt x="58259" y="83699"/>
                      <a:pt x="57835" y="85656"/>
                      <a:pt x="57085" y="87418"/>
                    </a:cubicBezTo>
                    <a:cubicBezTo>
                      <a:pt x="40775" y="84612"/>
                      <a:pt x="28640" y="70358"/>
                      <a:pt x="28640" y="53624"/>
                    </a:cubicBezTo>
                    <a:cubicBezTo>
                      <a:pt x="28640" y="49938"/>
                      <a:pt x="31641" y="46937"/>
                      <a:pt x="35327" y="46937"/>
                    </a:cubicBezTo>
                    <a:close/>
                    <a:moveTo>
                      <a:pt x="28999" y="83177"/>
                    </a:moveTo>
                    <a:lnTo>
                      <a:pt x="28999" y="83177"/>
                    </a:lnTo>
                    <a:cubicBezTo>
                      <a:pt x="30337" y="84091"/>
                      <a:pt x="31935" y="84645"/>
                      <a:pt x="33664" y="84645"/>
                    </a:cubicBezTo>
                    <a:cubicBezTo>
                      <a:pt x="34349" y="84645"/>
                      <a:pt x="35034" y="84547"/>
                      <a:pt x="35719" y="84384"/>
                    </a:cubicBezTo>
                    <a:lnTo>
                      <a:pt x="35719" y="84384"/>
                    </a:lnTo>
                    <a:cubicBezTo>
                      <a:pt x="35360" y="90060"/>
                      <a:pt x="39340" y="93452"/>
                      <a:pt x="43841" y="93452"/>
                    </a:cubicBezTo>
                    <a:cubicBezTo>
                      <a:pt x="45537" y="93452"/>
                      <a:pt x="47168" y="92963"/>
                      <a:pt x="48506" y="92017"/>
                    </a:cubicBezTo>
                    <a:cubicBezTo>
                      <a:pt x="48734" y="93094"/>
                      <a:pt x="49158" y="94072"/>
                      <a:pt x="49745" y="94986"/>
                    </a:cubicBezTo>
                    <a:cubicBezTo>
                      <a:pt x="47886" y="95834"/>
                      <a:pt x="45798" y="96356"/>
                      <a:pt x="43580" y="96356"/>
                    </a:cubicBezTo>
                    <a:cubicBezTo>
                      <a:pt x="36012" y="96323"/>
                      <a:pt x="29749" y="90549"/>
                      <a:pt x="28999" y="83177"/>
                    </a:cubicBezTo>
                    <a:close/>
                    <a:moveTo>
                      <a:pt x="35945" y="1"/>
                    </a:moveTo>
                    <a:cubicBezTo>
                      <a:pt x="35806" y="1"/>
                      <a:pt x="35665" y="10"/>
                      <a:pt x="35523" y="29"/>
                    </a:cubicBezTo>
                    <a:cubicBezTo>
                      <a:pt x="33827" y="290"/>
                      <a:pt x="32653" y="1856"/>
                      <a:pt x="32881" y="3552"/>
                    </a:cubicBezTo>
                    <a:cubicBezTo>
                      <a:pt x="35327" y="20971"/>
                      <a:pt x="44526" y="36400"/>
                      <a:pt x="58259" y="46186"/>
                    </a:cubicBezTo>
                    <a:lnTo>
                      <a:pt x="58259" y="67520"/>
                    </a:lnTo>
                    <a:cubicBezTo>
                      <a:pt x="52420" y="65530"/>
                      <a:pt x="48245" y="59984"/>
                      <a:pt x="48245" y="53624"/>
                    </a:cubicBezTo>
                    <a:cubicBezTo>
                      <a:pt x="48245" y="46512"/>
                      <a:pt x="42471" y="40739"/>
                      <a:pt x="35327" y="40739"/>
                    </a:cubicBezTo>
                    <a:cubicBezTo>
                      <a:pt x="28216" y="40739"/>
                      <a:pt x="22443" y="46512"/>
                      <a:pt x="22443" y="53624"/>
                    </a:cubicBezTo>
                    <a:cubicBezTo>
                      <a:pt x="22443" y="54961"/>
                      <a:pt x="22508" y="56298"/>
                      <a:pt x="22638" y="57603"/>
                    </a:cubicBezTo>
                    <a:cubicBezTo>
                      <a:pt x="20453" y="59104"/>
                      <a:pt x="19115" y="61583"/>
                      <a:pt x="19115" y="64323"/>
                    </a:cubicBezTo>
                    <a:cubicBezTo>
                      <a:pt x="19115" y="66508"/>
                      <a:pt x="19996" y="68466"/>
                      <a:pt x="21366" y="69934"/>
                    </a:cubicBezTo>
                    <a:cubicBezTo>
                      <a:pt x="19735" y="69183"/>
                      <a:pt x="17941" y="68759"/>
                      <a:pt x="16016" y="68759"/>
                    </a:cubicBezTo>
                    <a:cubicBezTo>
                      <a:pt x="8905" y="68759"/>
                      <a:pt x="3099" y="74566"/>
                      <a:pt x="3099" y="81677"/>
                    </a:cubicBezTo>
                    <a:cubicBezTo>
                      <a:pt x="3099" y="83079"/>
                      <a:pt x="3197" y="84449"/>
                      <a:pt x="3327" y="85819"/>
                    </a:cubicBezTo>
                    <a:cubicBezTo>
                      <a:pt x="1240" y="87353"/>
                      <a:pt x="0" y="89766"/>
                      <a:pt x="0" y="92441"/>
                    </a:cubicBezTo>
                    <a:cubicBezTo>
                      <a:pt x="0" y="96649"/>
                      <a:pt x="3229" y="100172"/>
                      <a:pt x="7340" y="100596"/>
                    </a:cubicBezTo>
                    <a:cubicBezTo>
                      <a:pt x="6687" y="101770"/>
                      <a:pt x="6328" y="103141"/>
                      <a:pt x="6328" y="104543"/>
                    </a:cubicBezTo>
                    <a:cubicBezTo>
                      <a:pt x="6328" y="109077"/>
                      <a:pt x="10014" y="112763"/>
                      <a:pt x="14516" y="112763"/>
                    </a:cubicBezTo>
                    <a:cubicBezTo>
                      <a:pt x="15234" y="112763"/>
                      <a:pt x="15919" y="112666"/>
                      <a:pt x="16571" y="112502"/>
                    </a:cubicBezTo>
                    <a:lnTo>
                      <a:pt x="16571" y="112502"/>
                    </a:lnTo>
                    <a:cubicBezTo>
                      <a:pt x="16277" y="118570"/>
                      <a:pt x="20192" y="121571"/>
                      <a:pt x="24726" y="121571"/>
                    </a:cubicBezTo>
                    <a:cubicBezTo>
                      <a:pt x="26422" y="121571"/>
                      <a:pt x="28021" y="121049"/>
                      <a:pt x="29358" y="120135"/>
                    </a:cubicBezTo>
                    <a:cubicBezTo>
                      <a:pt x="30141" y="123854"/>
                      <a:pt x="33435" y="126659"/>
                      <a:pt x="37415" y="126659"/>
                    </a:cubicBezTo>
                    <a:cubicBezTo>
                      <a:pt x="40514" y="126659"/>
                      <a:pt x="43287" y="124865"/>
                      <a:pt x="44689" y="122223"/>
                    </a:cubicBezTo>
                    <a:cubicBezTo>
                      <a:pt x="46125" y="124670"/>
                      <a:pt x="48767" y="126268"/>
                      <a:pt x="51735" y="126268"/>
                    </a:cubicBezTo>
                    <a:cubicBezTo>
                      <a:pt x="55878" y="126268"/>
                      <a:pt x="59303" y="123169"/>
                      <a:pt x="59858" y="119190"/>
                    </a:cubicBezTo>
                    <a:cubicBezTo>
                      <a:pt x="61228" y="120168"/>
                      <a:pt x="62891" y="120755"/>
                      <a:pt x="64653" y="120755"/>
                    </a:cubicBezTo>
                    <a:cubicBezTo>
                      <a:pt x="69154" y="120755"/>
                      <a:pt x="72840" y="117069"/>
                      <a:pt x="72840" y="112535"/>
                    </a:cubicBezTo>
                    <a:cubicBezTo>
                      <a:pt x="72840" y="111687"/>
                      <a:pt x="72710" y="110839"/>
                      <a:pt x="72449" y="110023"/>
                    </a:cubicBezTo>
                    <a:cubicBezTo>
                      <a:pt x="74439" y="108001"/>
                      <a:pt x="76167" y="105815"/>
                      <a:pt x="77701" y="103467"/>
                    </a:cubicBezTo>
                    <a:lnTo>
                      <a:pt x="77701" y="127671"/>
                    </a:lnTo>
                    <a:cubicBezTo>
                      <a:pt x="77701" y="134782"/>
                      <a:pt x="83474" y="140588"/>
                      <a:pt x="90585" y="140588"/>
                    </a:cubicBezTo>
                    <a:cubicBezTo>
                      <a:pt x="92314" y="140588"/>
                      <a:pt x="93684" y="139185"/>
                      <a:pt x="93684" y="137489"/>
                    </a:cubicBezTo>
                    <a:cubicBezTo>
                      <a:pt x="93684" y="135760"/>
                      <a:pt x="92314" y="134390"/>
                      <a:pt x="90585" y="134390"/>
                    </a:cubicBezTo>
                    <a:cubicBezTo>
                      <a:pt x="86899" y="134390"/>
                      <a:pt x="83898" y="131389"/>
                      <a:pt x="83898" y="127671"/>
                    </a:cubicBezTo>
                    <a:lnTo>
                      <a:pt x="83898" y="85232"/>
                    </a:lnTo>
                    <a:cubicBezTo>
                      <a:pt x="83898" y="83569"/>
                      <a:pt x="82594" y="82199"/>
                      <a:pt x="80930" y="82133"/>
                    </a:cubicBezTo>
                    <a:cubicBezTo>
                      <a:pt x="80870" y="82130"/>
                      <a:pt x="80809" y="82128"/>
                      <a:pt x="80750" y="82128"/>
                    </a:cubicBezTo>
                    <a:cubicBezTo>
                      <a:pt x="79194" y="82128"/>
                      <a:pt x="77858" y="83337"/>
                      <a:pt x="77701" y="84939"/>
                    </a:cubicBezTo>
                    <a:cubicBezTo>
                      <a:pt x="76037" y="102619"/>
                      <a:pt x="61358" y="115960"/>
                      <a:pt x="43580" y="115960"/>
                    </a:cubicBezTo>
                    <a:cubicBezTo>
                      <a:pt x="24693" y="115960"/>
                      <a:pt x="9329" y="100564"/>
                      <a:pt x="9329" y="81677"/>
                    </a:cubicBezTo>
                    <a:cubicBezTo>
                      <a:pt x="9329" y="77991"/>
                      <a:pt x="12330" y="74990"/>
                      <a:pt x="16016" y="74990"/>
                    </a:cubicBezTo>
                    <a:cubicBezTo>
                      <a:pt x="19735" y="74990"/>
                      <a:pt x="22736" y="77991"/>
                      <a:pt x="22736" y="81677"/>
                    </a:cubicBezTo>
                    <a:cubicBezTo>
                      <a:pt x="22736" y="93191"/>
                      <a:pt x="32098" y="102553"/>
                      <a:pt x="43580" y="102553"/>
                    </a:cubicBezTo>
                    <a:cubicBezTo>
                      <a:pt x="55095" y="102553"/>
                      <a:pt x="64457" y="93191"/>
                      <a:pt x="64457" y="81677"/>
                    </a:cubicBezTo>
                    <a:lnTo>
                      <a:pt x="64457" y="44555"/>
                    </a:lnTo>
                    <a:cubicBezTo>
                      <a:pt x="64457" y="43544"/>
                      <a:pt x="63935" y="42565"/>
                      <a:pt x="63087" y="41978"/>
                    </a:cubicBezTo>
                    <a:cubicBezTo>
                      <a:pt x="50072" y="33269"/>
                      <a:pt x="41297" y="18916"/>
                      <a:pt x="39013" y="2671"/>
                    </a:cubicBezTo>
                    <a:cubicBezTo>
                      <a:pt x="38804" y="1117"/>
                      <a:pt x="37472" y="1"/>
                      <a:pt x="35945" y="1"/>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35" name="Google Shape;1093;p82">
                <a:extLst>
                  <a:ext uri="{FF2B5EF4-FFF2-40B4-BE49-F238E27FC236}">
                    <a16:creationId xmlns:a16="http://schemas.microsoft.com/office/drawing/2014/main" id="{84DDD0CB-C80D-4BEA-F074-468279B36DF1}"/>
                  </a:ext>
                </a:extLst>
              </p:cNvPr>
              <p:cNvSpPr/>
              <p:nvPr/>
            </p:nvSpPr>
            <p:spPr>
              <a:xfrm>
                <a:off x="2337200" y="1569450"/>
                <a:ext cx="165575" cy="306200"/>
              </a:xfrm>
              <a:custGeom>
                <a:avLst/>
                <a:gdLst/>
                <a:ahLst/>
                <a:cxnLst/>
                <a:rect l="l" t="t" r="r" b="b"/>
                <a:pathLst>
                  <a:path w="6623" h="12248" extrusionOk="0">
                    <a:moveTo>
                      <a:pt x="3387" y="1"/>
                    </a:moveTo>
                    <a:cubicBezTo>
                      <a:pt x="1813" y="1"/>
                      <a:pt x="448" y="1192"/>
                      <a:pt x="294" y="2788"/>
                    </a:cubicBezTo>
                    <a:cubicBezTo>
                      <a:pt x="98" y="4908"/>
                      <a:pt x="1" y="7029"/>
                      <a:pt x="1" y="9149"/>
                    </a:cubicBezTo>
                    <a:cubicBezTo>
                      <a:pt x="1" y="10878"/>
                      <a:pt x="1403" y="12248"/>
                      <a:pt x="3099" y="12248"/>
                    </a:cubicBezTo>
                    <a:cubicBezTo>
                      <a:pt x="4828" y="12248"/>
                      <a:pt x="6198" y="10878"/>
                      <a:pt x="6198" y="9149"/>
                    </a:cubicBezTo>
                    <a:cubicBezTo>
                      <a:pt x="6198" y="7224"/>
                      <a:pt x="6296" y="5300"/>
                      <a:pt x="6492" y="3375"/>
                    </a:cubicBezTo>
                    <a:cubicBezTo>
                      <a:pt x="6622" y="1679"/>
                      <a:pt x="5383" y="178"/>
                      <a:pt x="3687" y="15"/>
                    </a:cubicBezTo>
                    <a:cubicBezTo>
                      <a:pt x="3586" y="6"/>
                      <a:pt x="3486" y="1"/>
                      <a:pt x="3387" y="1"/>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36" name="Google Shape;1094;p82">
                <a:extLst>
                  <a:ext uri="{FF2B5EF4-FFF2-40B4-BE49-F238E27FC236}">
                    <a16:creationId xmlns:a16="http://schemas.microsoft.com/office/drawing/2014/main" id="{8FB5FBC6-FD0B-AA0D-B086-07CD936EDD47}"/>
                  </a:ext>
                </a:extLst>
              </p:cNvPr>
              <p:cNvSpPr/>
              <p:nvPr/>
            </p:nvSpPr>
            <p:spPr>
              <a:xfrm>
                <a:off x="2654425" y="1808750"/>
                <a:ext cx="738050" cy="738875"/>
              </a:xfrm>
              <a:custGeom>
                <a:avLst/>
                <a:gdLst/>
                <a:ahLst/>
                <a:cxnLst/>
                <a:rect l="l" t="t" r="r" b="b"/>
                <a:pathLst>
                  <a:path w="29522" h="29555" extrusionOk="0">
                    <a:moveTo>
                      <a:pt x="14777" y="6199"/>
                    </a:moveTo>
                    <a:cubicBezTo>
                      <a:pt x="19475" y="6199"/>
                      <a:pt x="23324" y="10048"/>
                      <a:pt x="23324" y="14778"/>
                    </a:cubicBezTo>
                    <a:cubicBezTo>
                      <a:pt x="23324" y="19508"/>
                      <a:pt x="19475" y="23357"/>
                      <a:pt x="14777" y="23357"/>
                    </a:cubicBezTo>
                    <a:cubicBezTo>
                      <a:pt x="10048" y="23357"/>
                      <a:pt x="6198" y="19508"/>
                      <a:pt x="6198" y="14778"/>
                    </a:cubicBezTo>
                    <a:cubicBezTo>
                      <a:pt x="6198" y="10048"/>
                      <a:pt x="10048" y="6199"/>
                      <a:pt x="14777" y="6199"/>
                    </a:cubicBezTo>
                    <a:close/>
                    <a:moveTo>
                      <a:pt x="14777" y="1"/>
                    </a:moveTo>
                    <a:cubicBezTo>
                      <a:pt x="6622" y="1"/>
                      <a:pt x="1" y="6623"/>
                      <a:pt x="1" y="14778"/>
                    </a:cubicBezTo>
                    <a:cubicBezTo>
                      <a:pt x="1" y="22933"/>
                      <a:pt x="6622" y="29554"/>
                      <a:pt x="14777" y="29554"/>
                    </a:cubicBezTo>
                    <a:cubicBezTo>
                      <a:pt x="22900" y="29554"/>
                      <a:pt x="29522" y="22933"/>
                      <a:pt x="29522" y="14778"/>
                    </a:cubicBezTo>
                    <a:cubicBezTo>
                      <a:pt x="29522" y="6623"/>
                      <a:pt x="22900" y="1"/>
                      <a:pt x="14777" y="1"/>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37" name="Google Shape;1095;p82">
                <a:extLst>
                  <a:ext uri="{FF2B5EF4-FFF2-40B4-BE49-F238E27FC236}">
                    <a16:creationId xmlns:a16="http://schemas.microsoft.com/office/drawing/2014/main" id="{F02EA81B-D20B-12C8-2BFA-339DF4C6F11A}"/>
                  </a:ext>
                </a:extLst>
              </p:cNvPr>
              <p:cNvSpPr/>
              <p:nvPr/>
            </p:nvSpPr>
            <p:spPr>
              <a:xfrm>
                <a:off x="4197350" y="1808750"/>
                <a:ext cx="738875" cy="738875"/>
              </a:xfrm>
              <a:custGeom>
                <a:avLst/>
                <a:gdLst/>
                <a:ahLst/>
                <a:cxnLst/>
                <a:rect l="l" t="t" r="r" b="b"/>
                <a:pathLst>
                  <a:path w="29555" h="29555" extrusionOk="0">
                    <a:moveTo>
                      <a:pt x="14777" y="6199"/>
                    </a:moveTo>
                    <a:cubicBezTo>
                      <a:pt x="19507" y="6199"/>
                      <a:pt x="23356" y="10048"/>
                      <a:pt x="23356" y="14778"/>
                    </a:cubicBezTo>
                    <a:cubicBezTo>
                      <a:pt x="23356" y="19508"/>
                      <a:pt x="19507" y="23357"/>
                      <a:pt x="14777" y="23357"/>
                    </a:cubicBezTo>
                    <a:cubicBezTo>
                      <a:pt x="10047" y="23357"/>
                      <a:pt x="6198" y="19508"/>
                      <a:pt x="6198" y="14778"/>
                    </a:cubicBezTo>
                    <a:cubicBezTo>
                      <a:pt x="6198" y="10048"/>
                      <a:pt x="10047" y="6199"/>
                      <a:pt x="14777" y="6199"/>
                    </a:cubicBezTo>
                    <a:close/>
                    <a:moveTo>
                      <a:pt x="14777" y="1"/>
                    </a:moveTo>
                    <a:cubicBezTo>
                      <a:pt x="6622" y="1"/>
                      <a:pt x="0" y="6623"/>
                      <a:pt x="0" y="14778"/>
                    </a:cubicBezTo>
                    <a:cubicBezTo>
                      <a:pt x="0" y="22933"/>
                      <a:pt x="6622" y="29554"/>
                      <a:pt x="14777" y="29554"/>
                    </a:cubicBezTo>
                    <a:cubicBezTo>
                      <a:pt x="22932" y="29554"/>
                      <a:pt x="29554" y="22933"/>
                      <a:pt x="29554" y="14778"/>
                    </a:cubicBezTo>
                    <a:cubicBezTo>
                      <a:pt x="29554" y="6623"/>
                      <a:pt x="22932" y="1"/>
                      <a:pt x="14777" y="1"/>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38" name="Google Shape;1096;p82">
                <a:extLst>
                  <a:ext uri="{FF2B5EF4-FFF2-40B4-BE49-F238E27FC236}">
                    <a16:creationId xmlns:a16="http://schemas.microsoft.com/office/drawing/2014/main" id="{9050D44E-DC2D-6A73-760F-12428DE84700}"/>
                  </a:ext>
                </a:extLst>
              </p:cNvPr>
              <p:cNvSpPr/>
              <p:nvPr/>
            </p:nvSpPr>
            <p:spPr>
              <a:xfrm>
                <a:off x="2374725" y="238125"/>
                <a:ext cx="3694225" cy="5101950"/>
              </a:xfrm>
              <a:custGeom>
                <a:avLst/>
                <a:gdLst/>
                <a:ahLst/>
                <a:cxnLst/>
                <a:rect l="l" t="t" r="r" b="b"/>
                <a:pathLst>
                  <a:path w="147769" h="204078" extrusionOk="0">
                    <a:moveTo>
                      <a:pt x="112115" y="115116"/>
                    </a:moveTo>
                    <a:cubicBezTo>
                      <a:pt x="115801" y="115116"/>
                      <a:pt x="118834" y="118117"/>
                      <a:pt x="118834" y="121803"/>
                    </a:cubicBezTo>
                    <a:cubicBezTo>
                      <a:pt x="118834" y="138537"/>
                      <a:pt x="106700" y="152791"/>
                      <a:pt x="90390" y="155597"/>
                    </a:cubicBezTo>
                    <a:cubicBezTo>
                      <a:pt x="89639" y="153835"/>
                      <a:pt x="89215" y="151878"/>
                      <a:pt x="89215" y="149856"/>
                    </a:cubicBezTo>
                    <a:lnTo>
                      <a:pt x="89215" y="142125"/>
                    </a:lnTo>
                    <a:cubicBezTo>
                      <a:pt x="98545" y="140004"/>
                      <a:pt x="105395" y="131556"/>
                      <a:pt x="105395" y="121803"/>
                    </a:cubicBezTo>
                    <a:cubicBezTo>
                      <a:pt x="105395" y="118117"/>
                      <a:pt x="108428" y="115116"/>
                      <a:pt x="112115" y="115116"/>
                    </a:cubicBezTo>
                    <a:close/>
                    <a:moveTo>
                      <a:pt x="118443" y="151389"/>
                    </a:moveTo>
                    <a:cubicBezTo>
                      <a:pt x="117693" y="158761"/>
                      <a:pt x="111430" y="164502"/>
                      <a:pt x="103862" y="164502"/>
                    </a:cubicBezTo>
                    <a:cubicBezTo>
                      <a:pt x="101709" y="164502"/>
                      <a:pt x="99654" y="164045"/>
                      <a:pt x="97794" y="163197"/>
                    </a:cubicBezTo>
                    <a:cubicBezTo>
                      <a:pt x="98479" y="162284"/>
                      <a:pt x="98936" y="161207"/>
                      <a:pt x="99164" y="160066"/>
                    </a:cubicBezTo>
                    <a:cubicBezTo>
                      <a:pt x="100534" y="161012"/>
                      <a:pt x="102133" y="161501"/>
                      <a:pt x="103829" y="161501"/>
                    </a:cubicBezTo>
                    <a:cubicBezTo>
                      <a:pt x="108363" y="161501"/>
                      <a:pt x="112865" y="157717"/>
                      <a:pt x="111984" y="152433"/>
                    </a:cubicBezTo>
                    <a:lnTo>
                      <a:pt x="111984" y="152433"/>
                    </a:lnTo>
                    <a:cubicBezTo>
                      <a:pt x="112636" y="152596"/>
                      <a:pt x="113321" y="152694"/>
                      <a:pt x="114039" y="152694"/>
                    </a:cubicBezTo>
                    <a:cubicBezTo>
                      <a:pt x="115670" y="152694"/>
                      <a:pt x="117171" y="152204"/>
                      <a:pt x="118443" y="151389"/>
                    </a:cubicBezTo>
                    <a:close/>
                    <a:moveTo>
                      <a:pt x="56856" y="0"/>
                    </a:moveTo>
                    <a:cubicBezTo>
                      <a:pt x="30337" y="0"/>
                      <a:pt x="7111" y="19148"/>
                      <a:pt x="391" y="46581"/>
                    </a:cubicBezTo>
                    <a:cubicBezTo>
                      <a:pt x="0" y="48245"/>
                      <a:pt x="1011" y="49908"/>
                      <a:pt x="2675" y="50332"/>
                    </a:cubicBezTo>
                    <a:cubicBezTo>
                      <a:pt x="2916" y="50389"/>
                      <a:pt x="3158" y="50417"/>
                      <a:pt x="3396" y="50417"/>
                    </a:cubicBezTo>
                    <a:cubicBezTo>
                      <a:pt x="4795" y="50417"/>
                      <a:pt x="6064" y="49471"/>
                      <a:pt x="6426" y="48049"/>
                    </a:cubicBezTo>
                    <a:cubicBezTo>
                      <a:pt x="12461" y="23421"/>
                      <a:pt x="33207" y="6198"/>
                      <a:pt x="56856" y="6198"/>
                    </a:cubicBezTo>
                    <a:cubicBezTo>
                      <a:pt x="85627" y="6198"/>
                      <a:pt x="109016" y="31413"/>
                      <a:pt x="109016" y="62402"/>
                    </a:cubicBezTo>
                    <a:cubicBezTo>
                      <a:pt x="109016" y="81974"/>
                      <a:pt x="99817" y="99817"/>
                      <a:pt x="84388" y="110157"/>
                    </a:cubicBezTo>
                    <a:cubicBezTo>
                      <a:pt x="83540" y="110744"/>
                      <a:pt x="83018" y="111723"/>
                      <a:pt x="83018" y="112734"/>
                    </a:cubicBezTo>
                    <a:lnTo>
                      <a:pt x="83018" y="149856"/>
                    </a:lnTo>
                    <a:cubicBezTo>
                      <a:pt x="83018" y="161370"/>
                      <a:pt x="92380" y="170732"/>
                      <a:pt x="103862" y="170732"/>
                    </a:cubicBezTo>
                    <a:cubicBezTo>
                      <a:pt x="115377" y="170732"/>
                      <a:pt x="124738" y="161370"/>
                      <a:pt x="124738" y="149856"/>
                    </a:cubicBezTo>
                    <a:cubicBezTo>
                      <a:pt x="124738" y="146170"/>
                      <a:pt x="127739" y="143169"/>
                      <a:pt x="131425" y="143169"/>
                    </a:cubicBezTo>
                    <a:cubicBezTo>
                      <a:pt x="135144" y="143169"/>
                      <a:pt x="138145" y="146170"/>
                      <a:pt x="138145" y="149856"/>
                    </a:cubicBezTo>
                    <a:cubicBezTo>
                      <a:pt x="138145" y="168743"/>
                      <a:pt x="122781" y="184139"/>
                      <a:pt x="103862" y="184139"/>
                    </a:cubicBezTo>
                    <a:cubicBezTo>
                      <a:pt x="86084" y="184139"/>
                      <a:pt x="71438" y="170798"/>
                      <a:pt x="69741" y="153118"/>
                    </a:cubicBezTo>
                    <a:cubicBezTo>
                      <a:pt x="69616" y="151516"/>
                      <a:pt x="68280" y="150307"/>
                      <a:pt x="66696" y="150307"/>
                    </a:cubicBezTo>
                    <a:cubicBezTo>
                      <a:pt x="66635" y="150307"/>
                      <a:pt x="66574" y="150309"/>
                      <a:pt x="66512" y="150312"/>
                    </a:cubicBezTo>
                    <a:cubicBezTo>
                      <a:pt x="64881" y="150378"/>
                      <a:pt x="63576" y="151748"/>
                      <a:pt x="63576" y="153411"/>
                    </a:cubicBezTo>
                    <a:lnTo>
                      <a:pt x="63576" y="195850"/>
                    </a:lnTo>
                    <a:cubicBezTo>
                      <a:pt x="63576" y="197089"/>
                      <a:pt x="63217" y="198296"/>
                      <a:pt x="62598" y="199373"/>
                    </a:cubicBezTo>
                    <a:cubicBezTo>
                      <a:pt x="61684" y="200808"/>
                      <a:pt x="62141" y="202765"/>
                      <a:pt x="63609" y="203613"/>
                    </a:cubicBezTo>
                    <a:cubicBezTo>
                      <a:pt x="64166" y="203944"/>
                      <a:pt x="64710" y="204078"/>
                      <a:pt x="65216" y="204078"/>
                    </a:cubicBezTo>
                    <a:cubicBezTo>
                      <a:pt x="66455" y="204078"/>
                      <a:pt x="67465" y="203274"/>
                      <a:pt x="67882" y="202602"/>
                    </a:cubicBezTo>
                    <a:cubicBezTo>
                      <a:pt x="69122" y="200580"/>
                      <a:pt x="69774" y="198231"/>
                      <a:pt x="69774" y="195850"/>
                    </a:cubicBezTo>
                    <a:lnTo>
                      <a:pt x="69774" y="171646"/>
                    </a:lnTo>
                    <a:cubicBezTo>
                      <a:pt x="71340" y="174092"/>
                      <a:pt x="73166" y="176376"/>
                      <a:pt x="75254" y="178431"/>
                    </a:cubicBezTo>
                    <a:cubicBezTo>
                      <a:pt x="75026" y="179181"/>
                      <a:pt x="74928" y="179931"/>
                      <a:pt x="74928" y="180714"/>
                    </a:cubicBezTo>
                    <a:cubicBezTo>
                      <a:pt x="74928" y="185248"/>
                      <a:pt x="78614" y="188934"/>
                      <a:pt x="83115" y="188934"/>
                    </a:cubicBezTo>
                    <a:cubicBezTo>
                      <a:pt x="84877" y="188934"/>
                      <a:pt x="86541" y="188347"/>
                      <a:pt x="87911" y="187369"/>
                    </a:cubicBezTo>
                    <a:cubicBezTo>
                      <a:pt x="88465" y="191348"/>
                      <a:pt x="91890" y="194447"/>
                      <a:pt x="96033" y="194447"/>
                    </a:cubicBezTo>
                    <a:cubicBezTo>
                      <a:pt x="99001" y="194447"/>
                      <a:pt x="101644" y="192849"/>
                      <a:pt x="103079" y="190402"/>
                    </a:cubicBezTo>
                    <a:cubicBezTo>
                      <a:pt x="104481" y="193044"/>
                      <a:pt x="107254" y="194838"/>
                      <a:pt x="110353" y="194838"/>
                    </a:cubicBezTo>
                    <a:cubicBezTo>
                      <a:pt x="114333" y="194838"/>
                      <a:pt x="118051" y="192849"/>
                      <a:pt x="118410" y="188314"/>
                    </a:cubicBezTo>
                    <a:cubicBezTo>
                      <a:pt x="119748" y="189228"/>
                      <a:pt x="121346" y="189750"/>
                      <a:pt x="123042" y="189750"/>
                    </a:cubicBezTo>
                    <a:cubicBezTo>
                      <a:pt x="127576" y="189750"/>
                      <a:pt x="131784" y="186455"/>
                      <a:pt x="131197" y="180681"/>
                    </a:cubicBezTo>
                    <a:lnTo>
                      <a:pt x="131197" y="180681"/>
                    </a:lnTo>
                    <a:cubicBezTo>
                      <a:pt x="131850" y="180845"/>
                      <a:pt x="132535" y="180942"/>
                      <a:pt x="133252" y="180942"/>
                    </a:cubicBezTo>
                    <a:cubicBezTo>
                      <a:pt x="137754" y="180942"/>
                      <a:pt x="141440" y="177256"/>
                      <a:pt x="141440" y="172722"/>
                    </a:cubicBezTo>
                    <a:cubicBezTo>
                      <a:pt x="141440" y="171320"/>
                      <a:pt x="141081" y="169949"/>
                      <a:pt x="140429" y="168775"/>
                    </a:cubicBezTo>
                    <a:cubicBezTo>
                      <a:pt x="144539" y="168351"/>
                      <a:pt x="147768" y="164828"/>
                      <a:pt x="147768" y="160620"/>
                    </a:cubicBezTo>
                    <a:cubicBezTo>
                      <a:pt x="147768" y="157848"/>
                      <a:pt x="146398" y="155303"/>
                      <a:pt x="144147" y="153803"/>
                    </a:cubicBezTo>
                    <a:cubicBezTo>
                      <a:pt x="144278" y="152498"/>
                      <a:pt x="144343" y="151193"/>
                      <a:pt x="144343" y="149856"/>
                    </a:cubicBezTo>
                    <a:cubicBezTo>
                      <a:pt x="144343" y="142745"/>
                      <a:pt x="138537" y="136938"/>
                      <a:pt x="131425" y="136938"/>
                    </a:cubicBezTo>
                    <a:cubicBezTo>
                      <a:pt x="129599" y="136938"/>
                      <a:pt x="127870" y="137330"/>
                      <a:pt x="126272" y="138047"/>
                    </a:cubicBezTo>
                    <a:cubicBezTo>
                      <a:pt x="127707" y="136547"/>
                      <a:pt x="128555" y="134557"/>
                      <a:pt x="128555" y="132371"/>
                    </a:cubicBezTo>
                    <a:cubicBezTo>
                      <a:pt x="128555" y="129566"/>
                      <a:pt x="127152" y="126989"/>
                      <a:pt x="124836" y="125521"/>
                    </a:cubicBezTo>
                    <a:cubicBezTo>
                      <a:pt x="124967" y="124282"/>
                      <a:pt x="125032" y="123042"/>
                      <a:pt x="125032" y="121803"/>
                    </a:cubicBezTo>
                    <a:cubicBezTo>
                      <a:pt x="125032" y="114691"/>
                      <a:pt x="119226" y="108918"/>
                      <a:pt x="112115" y="108918"/>
                    </a:cubicBezTo>
                    <a:cubicBezTo>
                      <a:pt x="105003" y="108918"/>
                      <a:pt x="99197" y="114691"/>
                      <a:pt x="99197" y="121803"/>
                    </a:cubicBezTo>
                    <a:cubicBezTo>
                      <a:pt x="99197" y="128163"/>
                      <a:pt x="95054" y="133741"/>
                      <a:pt x="89215" y="135699"/>
                    </a:cubicBezTo>
                    <a:lnTo>
                      <a:pt x="89215" y="114365"/>
                    </a:lnTo>
                    <a:cubicBezTo>
                      <a:pt x="105525" y="102753"/>
                      <a:pt x="115213" y="83442"/>
                      <a:pt x="115213" y="62402"/>
                    </a:cubicBezTo>
                    <a:cubicBezTo>
                      <a:pt x="115213" y="27988"/>
                      <a:pt x="89052" y="0"/>
                      <a:pt x="56856" y="0"/>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39" name="Google Shape;1097;p82">
                <a:extLst>
                  <a:ext uri="{FF2B5EF4-FFF2-40B4-BE49-F238E27FC236}">
                    <a16:creationId xmlns:a16="http://schemas.microsoft.com/office/drawing/2014/main" id="{6CBCF136-70BA-6963-4B9E-B345EDF7172D}"/>
                  </a:ext>
                </a:extLst>
              </p:cNvPr>
              <p:cNvSpPr/>
              <p:nvPr/>
            </p:nvSpPr>
            <p:spPr>
              <a:xfrm>
                <a:off x="3520475" y="3500925"/>
                <a:ext cx="154975" cy="154950"/>
              </a:xfrm>
              <a:custGeom>
                <a:avLst/>
                <a:gdLst/>
                <a:ahLst/>
                <a:cxnLst/>
                <a:rect l="l" t="t" r="r" b="b"/>
                <a:pathLst>
                  <a:path w="6199" h="6198" extrusionOk="0">
                    <a:moveTo>
                      <a:pt x="3100" y="0"/>
                    </a:moveTo>
                    <a:cubicBezTo>
                      <a:pt x="2284" y="0"/>
                      <a:pt x="1501" y="326"/>
                      <a:pt x="914" y="881"/>
                    </a:cubicBezTo>
                    <a:cubicBezTo>
                      <a:pt x="327" y="1468"/>
                      <a:pt x="1" y="2283"/>
                      <a:pt x="1" y="3099"/>
                    </a:cubicBezTo>
                    <a:cubicBezTo>
                      <a:pt x="1" y="3914"/>
                      <a:pt x="327" y="4697"/>
                      <a:pt x="914" y="5284"/>
                    </a:cubicBezTo>
                    <a:cubicBezTo>
                      <a:pt x="1501" y="5839"/>
                      <a:pt x="2284" y="6198"/>
                      <a:pt x="3100" y="6198"/>
                    </a:cubicBezTo>
                    <a:cubicBezTo>
                      <a:pt x="3915" y="6198"/>
                      <a:pt x="4731" y="5839"/>
                      <a:pt x="5285" y="5284"/>
                    </a:cubicBezTo>
                    <a:cubicBezTo>
                      <a:pt x="5873" y="4697"/>
                      <a:pt x="6199" y="3914"/>
                      <a:pt x="6199" y="3099"/>
                    </a:cubicBezTo>
                    <a:cubicBezTo>
                      <a:pt x="6199" y="2283"/>
                      <a:pt x="5873" y="1468"/>
                      <a:pt x="5285" y="881"/>
                    </a:cubicBezTo>
                    <a:cubicBezTo>
                      <a:pt x="4731" y="326"/>
                      <a:pt x="3915" y="0"/>
                      <a:pt x="3100" y="0"/>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40" name="Google Shape;1098;p82">
                <a:extLst>
                  <a:ext uri="{FF2B5EF4-FFF2-40B4-BE49-F238E27FC236}">
                    <a16:creationId xmlns:a16="http://schemas.microsoft.com/office/drawing/2014/main" id="{F6F4D96D-DAEE-6BD0-B7C0-CF3909A752F4}"/>
                  </a:ext>
                </a:extLst>
              </p:cNvPr>
              <p:cNvSpPr/>
              <p:nvPr/>
            </p:nvSpPr>
            <p:spPr>
              <a:xfrm>
                <a:off x="3873600" y="3345150"/>
                <a:ext cx="154975" cy="155800"/>
              </a:xfrm>
              <a:custGeom>
                <a:avLst/>
                <a:gdLst/>
                <a:ahLst/>
                <a:cxnLst/>
                <a:rect l="l" t="t" r="r" b="b"/>
                <a:pathLst>
                  <a:path w="6199" h="6232" extrusionOk="0">
                    <a:moveTo>
                      <a:pt x="3099" y="1"/>
                    </a:moveTo>
                    <a:cubicBezTo>
                      <a:pt x="2284" y="1"/>
                      <a:pt x="1501" y="360"/>
                      <a:pt x="914" y="914"/>
                    </a:cubicBezTo>
                    <a:cubicBezTo>
                      <a:pt x="327" y="1501"/>
                      <a:pt x="0" y="2317"/>
                      <a:pt x="0" y="3100"/>
                    </a:cubicBezTo>
                    <a:cubicBezTo>
                      <a:pt x="0" y="3915"/>
                      <a:pt x="327" y="4731"/>
                      <a:pt x="914" y="5318"/>
                    </a:cubicBezTo>
                    <a:cubicBezTo>
                      <a:pt x="1501" y="5872"/>
                      <a:pt x="2284" y="6231"/>
                      <a:pt x="3099" y="6231"/>
                    </a:cubicBezTo>
                    <a:cubicBezTo>
                      <a:pt x="3915" y="6231"/>
                      <a:pt x="4730" y="5872"/>
                      <a:pt x="5285" y="5318"/>
                    </a:cubicBezTo>
                    <a:cubicBezTo>
                      <a:pt x="5872" y="4731"/>
                      <a:pt x="6198" y="3915"/>
                      <a:pt x="6198" y="3100"/>
                    </a:cubicBezTo>
                    <a:cubicBezTo>
                      <a:pt x="6198" y="2317"/>
                      <a:pt x="5872" y="1501"/>
                      <a:pt x="5285" y="914"/>
                    </a:cubicBezTo>
                    <a:cubicBezTo>
                      <a:pt x="4730" y="360"/>
                      <a:pt x="3915" y="1"/>
                      <a:pt x="3099" y="1"/>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41" name="Google Shape;1099;p82">
                <a:extLst>
                  <a:ext uri="{FF2B5EF4-FFF2-40B4-BE49-F238E27FC236}">
                    <a16:creationId xmlns:a16="http://schemas.microsoft.com/office/drawing/2014/main" id="{CF2F2529-E157-7968-5D5A-F342B3E55D1D}"/>
                  </a:ext>
                </a:extLst>
              </p:cNvPr>
              <p:cNvSpPr/>
              <p:nvPr/>
            </p:nvSpPr>
            <p:spPr>
              <a:xfrm>
                <a:off x="4247900" y="3791225"/>
                <a:ext cx="154975" cy="155800"/>
              </a:xfrm>
              <a:custGeom>
                <a:avLst/>
                <a:gdLst/>
                <a:ahLst/>
                <a:cxnLst/>
                <a:rect l="l" t="t" r="r" b="b"/>
                <a:pathLst>
                  <a:path w="6199" h="6232" extrusionOk="0">
                    <a:moveTo>
                      <a:pt x="3100" y="1"/>
                    </a:moveTo>
                    <a:cubicBezTo>
                      <a:pt x="2284" y="1"/>
                      <a:pt x="1469" y="360"/>
                      <a:pt x="914" y="914"/>
                    </a:cubicBezTo>
                    <a:cubicBezTo>
                      <a:pt x="327" y="1501"/>
                      <a:pt x="1" y="2317"/>
                      <a:pt x="1" y="3132"/>
                    </a:cubicBezTo>
                    <a:cubicBezTo>
                      <a:pt x="1" y="3948"/>
                      <a:pt x="327" y="4731"/>
                      <a:pt x="914" y="5318"/>
                    </a:cubicBezTo>
                    <a:cubicBezTo>
                      <a:pt x="1469" y="5872"/>
                      <a:pt x="2284" y="6231"/>
                      <a:pt x="3100" y="6231"/>
                    </a:cubicBezTo>
                    <a:cubicBezTo>
                      <a:pt x="3915" y="6231"/>
                      <a:pt x="4731" y="5872"/>
                      <a:pt x="5285" y="5318"/>
                    </a:cubicBezTo>
                    <a:cubicBezTo>
                      <a:pt x="5872" y="4731"/>
                      <a:pt x="6199" y="3948"/>
                      <a:pt x="6199" y="3132"/>
                    </a:cubicBezTo>
                    <a:cubicBezTo>
                      <a:pt x="6199" y="2317"/>
                      <a:pt x="5872" y="1501"/>
                      <a:pt x="5285" y="914"/>
                    </a:cubicBezTo>
                    <a:cubicBezTo>
                      <a:pt x="4731" y="360"/>
                      <a:pt x="3915" y="1"/>
                      <a:pt x="3100" y="1"/>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42" name="Google Shape;1100;p82">
                <a:extLst>
                  <a:ext uri="{FF2B5EF4-FFF2-40B4-BE49-F238E27FC236}">
                    <a16:creationId xmlns:a16="http://schemas.microsoft.com/office/drawing/2014/main" id="{4C61FC9A-8BCC-9D2C-4AF0-A6DA30B97AEF}"/>
                  </a:ext>
                </a:extLst>
              </p:cNvPr>
              <p:cNvSpPr/>
              <p:nvPr/>
            </p:nvSpPr>
            <p:spPr>
              <a:xfrm>
                <a:off x="3718650" y="3903775"/>
                <a:ext cx="154975" cy="154975"/>
              </a:xfrm>
              <a:custGeom>
                <a:avLst/>
                <a:gdLst/>
                <a:ahLst/>
                <a:cxnLst/>
                <a:rect l="l" t="t" r="r" b="b"/>
                <a:pathLst>
                  <a:path w="6199" h="6199" extrusionOk="0">
                    <a:moveTo>
                      <a:pt x="3099" y="0"/>
                    </a:moveTo>
                    <a:cubicBezTo>
                      <a:pt x="2284" y="0"/>
                      <a:pt x="1501" y="326"/>
                      <a:pt x="914" y="914"/>
                    </a:cubicBezTo>
                    <a:cubicBezTo>
                      <a:pt x="327" y="1468"/>
                      <a:pt x="1" y="2284"/>
                      <a:pt x="1" y="3099"/>
                    </a:cubicBezTo>
                    <a:cubicBezTo>
                      <a:pt x="1" y="3915"/>
                      <a:pt x="327" y="4698"/>
                      <a:pt x="914" y="5285"/>
                    </a:cubicBezTo>
                    <a:cubicBezTo>
                      <a:pt x="1501" y="5872"/>
                      <a:pt x="2284" y="6198"/>
                      <a:pt x="3099" y="6198"/>
                    </a:cubicBezTo>
                    <a:cubicBezTo>
                      <a:pt x="3915" y="6198"/>
                      <a:pt x="4730" y="5872"/>
                      <a:pt x="5285" y="5285"/>
                    </a:cubicBezTo>
                    <a:cubicBezTo>
                      <a:pt x="5872" y="4698"/>
                      <a:pt x="6198" y="3915"/>
                      <a:pt x="6198" y="3099"/>
                    </a:cubicBezTo>
                    <a:cubicBezTo>
                      <a:pt x="6198" y="2284"/>
                      <a:pt x="5872" y="1468"/>
                      <a:pt x="5285" y="914"/>
                    </a:cubicBezTo>
                    <a:cubicBezTo>
                      <a:pt x="4730" y="326"/>
                      <a:pt x="3915" y="0"/>
                      <a:pt x="3099" y="0"/>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43" name="Google Shape;1101;p82">
                <a:extLst>
                  <a:ext uri="{FF2B5EF4-FFF2-40B4-BE49-F238E27FC236}">
                    <a16:creationId xmlns:a16="http://schemas.microsoft.com/office/drawing/2014/main" id="{288AA897-A34E-BD5B-23B2-44DF9CE0E1AF}"/>
                  </a:ext>
                </a:extLst>
              </p:cNvPr>
              <p:cNvSpPr/>
              <p:nvPr/>
            </p:nvSpPr>
            <p:spPr>
              <a:xfrm>
                <a:off x="3715400" y="4478700"/>
                <a:ext cx="154950" cy="154975"/>
              </a:xfrm>
              <a:custGeom>
                <a:avLst/>
                <a:gdLst/>
                <a:ahLst/>
                <a:cxnLst/>
                <a:rect l="l" t="t" r="r" b="b"/>
                <a:pathLst>
                  <a:path w="6198" h="6199" extrusionOk="0">
                    <a:moveTo>
                      <a:pt x="3099" y="0"/>
                    </a:moveTo>
                    <a:cubicBezTo>
                      <a:pt x="2283" y="0"/>
                      <a:pt x="1468" y="326"/>
                      <a:pt x="913" y="914"/>
                    </a:cubicBezTo>
                    <a:cubicBezTo>
                      <a:pt x="326" y="1501"/>
                      <a:pt x="0" y="2284"/>
                      <a:pt x="0" y="3099"/>
                    </a:cubicBezTo>
                    <a:cubicBezTo>
                      <a:pt x="0" y="3915"/>
                      <a:pt x="326" y="4730"/>
                      <a:pt x="913" y="5285"/>
                    </a:cubicBezTo>
                    <a:cubicBezTo>
                      <a:pt x="1468" y="5872"/>
                      <a:pt x="2283" y="6198"/>
                      <a:pt x="3099" y="6198"/>
                    </a:cubicBezTo>
                    <a:cubicBezTo>
                      <a:pt x="3914" y="6198"/>
                      <a:pt x="4730" y="5872"/>
                      <a:pt x="5285" y="5285"/>
                    </a:cubicBezTo>
                    <a:cubicBezTo>
                      <a:pt x="5872" y="4730"/>
                      <a:pt x="6198" y="3915"/>
                      <a:pt x="6198" y="3099"/>
                    </a:cubicBezTo>
                    <a:cubicBezTo>
                      <a:pt x="6198" y="2284"/>
                      <a:pt x="5872" y="1501"/>
                      <a:pt x="5285" y="914"/>
                    </a:cubicBezTo>
                    <a:cubicBezTo>
                      <a:pt x="4730" y="326"/>
                      <a:pt x="3914" y="0"/>
                      <a:pt x="3099" y="0"/>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44" name="Google Shape;1102;p82">
                <a:extLst>
                  <a:ext uri="{FF2B5EF4-FFF2-40B4-BE49-F238E27FC236}">
                    <a16:creationId xmlns:a16="http://schemas.microsoft.com/office/drawing/2014/main" id="{F71204BB-8145-434F-CEEE-5A3DABA0454F}"/>
                  </a:ext>
                </a:extLst>
              </p:cNvPr>
              <p:cNvSpPr/>
              <p:nvPr/>
            </p:nvSpPr>
            <p:spPr>
              <a:xfrm>
                <a:off x="3718650" y="548000"/>
                <a:ext cx="843250" cy="421950"/>
              </a:xfrm>
              <a:custGeom>
                <a:avLst/>
                <a:gdLst/>
                <a:ahLst/>
                <a:cxnLst/>
                <a:rect l="l" t="t" r="r" b="b"/>
                <a:pathLst>
                  <a:path w="33730" h="16878" extrusionOk="0">
                    <a:moveTo>
                      <a:pt x="3099" y="1"/>
                    </a:moveTo>
                    <a:cubicBezTo>
                      <a:pt x="1403" y="1"/>
                      <a:pt x="1" y="1403"/>
                      <a:pt x="1" y="3099"/>
                    </a:cubicBezTo>
                    <a:cubicBezTo>
                      <a:pt x="1" y="4828"/>
                      <a:pt x="1403" y="6198"/>
                      <a:pt x="3099" y="6198"/>
                    </a:cubicBezTo>
                    <a:cubicBezTo>
                      <a:pt x="12200" y="6198"/>
                      <a:pt x="21106" y="9689"/>
                      <a:pt x="28184" y="16050"/>
                    </a:cubicBezTo>
                    <a:cubicBezTo>
                      <a:pt x="28526" y="16353"/>
                      <a:pt x="29331" y="16878"/>
                      <a:pt x="30305" y="16878"/>
                    </a:cubicBezTo>
                    <a:cubicBezTo>
                      <a:pt x="31005" y="16878"/>
                      <a:pt x="31791" y="16607"/>
                      <a:pt x="32555" y="15789"/>
                    </a:cubicBezTo>
                    <a:cubicBezTo>
                      <a:pt x="33730" y="14549"/>
                      <a:pt x="33599" y="12559"/>
                      <a:pt x="32327" y="11418"/>
                    </a:cubicBezTo>
                    <a:cubicBezTo>
                      <a:pt x="24107" y="4078"/>
                      <a:pt x="13734" y="1"/>
                      <a:pt x="3099" y="1"/>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45" name="Google Shape;1103;p82">
                <a:extLst>
                  <a:ext uri="{FF2B5EF4-FFF2-40B4-BE49-F238E27FC236}">
                    <a16:creationId xmlns:a16="http://schemas.microsoft.com/office/drawing/2014/main" id="{F724D97B-C645-F8BB-3F54-7CFB04ED230B}"/>
                  </a:ext>
                </a:extLst>
              </p:cNvPr>
              <p:cNvSpPr/>
              <p:nvPr/>
            </p:nvSpPr>
            <p:spPr>
              <a:xfrm>
                <a:off x="4547200" y="991550"/>
                <a:ext cx="263425" cy="294925"/>
              </a:xfrm>
              <a:custGeom>
                <a:avLst/>
                <a:gdLst/>
                <a:ahLst/>
                <a:cxnLst/>
                <a:rect l="l" t="t" r="r" b="b"/>
                <a:pathLst>
                  <a:path w="10537" h="11797" extrusionOk="0">
                    <a:moveTo>
                      <a:pt x="3490" y="1"/>
                    </a:moveTo>
                    <a:cubicBezTo>
                      <a:pt x="2866" y="1"/>
                      <a:pt x="2238" y="191"/>
                      <a:pt x="1697" y="591"/>
                    </a:cubicBezTo>
                    <a:cubicBezTo>
                      <a:pt x="294" y="1602"/>
                      <a:pt x="0" y="3527"/>
                      <a:pt x="1012" y="4929"/>
                    </a:cubicBezTo>
                    <a:cubicBezTo>
                      <a:pt x="2186" y="6593"/>
                      <a:pt x="3295" y="8322"/>
                      <a:pt x="4274" y="10149"/>
                    </a:cubicBezTo>
                    <a:cubicBezTo>
                      <a:pt x="4683" y="10919"/>
                      <a:pt x="5661" y="11796"/>
                      <a:pt x="6971" y="11796"/>
                    </a:cubicBezTo>
                    <a:cubicBezTo>
                      <a:pt x="7436" y="11796"/>
                      <a:pt x="7943" y="11686"/>
                      <a:pt x="8482" y="11421"/>
                    </a:cubicBezTo>
                    <a:cubicBezTo>
                      <a:pt x="10015" y="10670"/>
                      <a:pt x="10537" y="8746"/>
                      <a:pt x="9754" y="7245"/>
                    </a:cubicBezTo>
                    <a:cubicBezTo>
                      <a:pt x="8645" y="5158"/>
                      <a:pt x="7372" y="3168"/>
                      <a:pt x="6002" y="1276"/>
                    </a:cubicBezTo>
                    <a:cubicBezTo>
                      <a:pt x="5391" y="447"/>
                      <a:pt x="4445" y="1"/>
                      <a:pt x="3490" y="1"/>
                    </a:cubicBezTo>
                    <a:close/>
                  </a:path>
                </a:pathLst>
              </a:custGeom>
              <a:gr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sp>
        <p:nvSpPr>
          <p:cNvPr id="6" name="Slide Number Placeholder 5">
            <a:extLst>
              <a:ext uri="{FF2B5EF4-FFF2-40B4-BE49-F238E27FC236}">
                <a16:creationId xmlns:a16="http://schemas.microsoft.com/office/drawing/2014/main" id="{AE6C2217-409F-A6F4-9E59-9A27C4EFD995}"/>
              </a:ext>
            </a:extLst>
          </p:cNvPr>
          <p:cNvSpPr>
            <a:spLocks noGrp="1"/>
          </p:cNvSpPr>
          <p:nvPr>
            <p:ph type="sldNum" sz="quarter" idx="12"/>
          </p:nvPr>
        </p:nvSpPr>
        <p:spPr/>
        <p:txBody>
          <a:bodyPr/>
          <a:lstStyle/>
          <a:p>
            <a:fld id="{48179344-E11B-4725-8D3D-09E2D0492120}" type="slidenum">
              <a:rPr lang="en-US" smtClean="0"/>
              <a:t>6</a:t>
            </a:fld>
            <a:endParaRPr lang="en-US"/>
          </a:p>
        </p:txBody>
      </p:sp>
      <p:pic>
        <p:nvPicPr>
          <p:cNvPr id="5" name="Google Shape;1069;p80">
            <a:extLst>
              <a:ext uri="{FF2B5EF4-FFF2-40B4-BE49-F238E27FC236}">
                <a16:creationId xmlns:a16="http://schemas.microsoft.com/office/drawing/2014/main" id="{D7242A74-E120-DE8D-2E98-CA1431280532}"/>
              </a:ext>
            </a:extLst>
          </p:cNvPr>
          <p:cNvPicPr preferRelativeResize="0"/>
          <p:nvPr/>
        </p:nvPicPr>
        <p:blipFill>
          <a:blip r:embed="rId10">
            <a:duotone>
              <a:schemeClr val="accent1">
                <a:shade val="45000"/>
                <a:satMod val="135000"/>
              </a:schemeClr>
              <a:prstClr val="white"/>
            </a:duotone>
            <a:alphaModFix amt="20000"/>
          </a:blip>
          <a:stretch>
            <a:fillRect/>
          </a:stretch>
        </p:blipFill>
        <p:spPr>
          <a:xfrm rot="6597192" flipH="1" flipV="1">
            <a:off x="2404335" y="4644159"/>
            <a:ext cx="2882057" cy="3631232"/>
          </a:xfrm>
          <a:prstGeom prst="rect">
            <a:avLst/>
          </a:prstGeom>
          <a:noFill/>
          <a:ln>
            <a:noFill/>
          </a:ln>
        </p:spPr>
      </p:pic>
    </p:spTree>
    <p:extLst>
      <p:ext uri="{BB962C8B-B14F-4D97-AF65-F5344CB8AC3E}">
        <p14:creationId xmlns:p14="http://schemas.microsoft.com/office/powerpoint/2010/main" val="2182191383"/>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559671" y="1037967"/>
            <a:ext cx="2290568" cy="4709131"/>
          </a:xfrm>
        </p:spPr>
        <p:txBody>
          <a:bodyPr anchor="ctr">
            <a:normAutofit/>
          </a:bodyPr>
          <a:lstStyle/>
          <a:p>
            <a:r>
              <a:rPr lang="en-US" sz="2400">
                <a:solidFill>
                  <a:schemeClr val="accent1"/>
                </a:solidFill>
              </a:rPr>
              <a:t>Utilizadores, contexto de utilização e questões</a:t>
            </a:r>
          </a:p>
        </p:txBody>
      </p:sp>
      <p:sp>
        <p:nvSpPr>
          <p:cNvPr id="19" name="Rectangle 10">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7200"/>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2">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5138" y="723898"/>
            <a:ext cx="5623962"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1" name="Marcador de Posição de Conteúdo 2">
            <a:extLst>
              <a:ext uri="{FF2B5EF4-FFF2-40B4-BE49-F238E27FC236}">
                <a16:creationId xmlns:a16="http://schemas.microsoft.com/office/drawing/2014/main" id="{FADF5120-A974-ACBD-07A0-9E1C1F9F647A}"/>
              </a:ext>
            </a:extLst>
          </p:cNvPr>
          <p:cNvGraphicFramePr>
            <a:graphicFrameLocks noGrp="1"/>
          </p:cNvGraphicFramePr>
          <p:nvPr>
            <p:ph idx="1"/>
            <p:extLst>
              <p:ext uri="{D42A27DB-BD31-4B8C-83A1-F6EECF244321}">
                <p14:modId xmlns:p14="http://schemas.microsoft.com/office/powerpoint/2010/main" val="3470430460"/>
              </p:ext>
            </p:extLst>
          </p:nvPr>
        </p:nvGraphicFramePr>
        <p:xfrm>
          <a:off x="3448828" y="1037967"/>
          <a:ext cx="5259278"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0A48AA85-509E-CA4A-27E6-52D68ABBC13B}"/>
              </a:ext>
            </a:extLst>
          </p:cNvPr>
          <p:cNvSpPr>
            <a:spLocks noGrp="1"/>
          </p:cNvSpPr>
          <p:nvPr>
            <p:ph type="sldNum" sz="quarter" idx="12"/>
          </p:nvPr>
        </p:nvSpPr>
        <p:spPr/>
        <p:txBody>
          <a:bodyPr/>
          <a:lstStyle/>
          <a:p>
            <a:fld id="{48179344-E11B-4725-8D3D-09E2D0492120}" type="slidenum">
              <a:rPr lang="en-US" smtClean="0"/>
              <a:t>7</a:t>
            </a:fld>
            <a:endParaRPr lang="en-US"/>
          </a:p>
        </p:txBody>
      </p:sp>
      <p:pic>
        <p:nvPicPr>
          <p:cNvPr id="7" name="Graphic 6" descr="Target Audience outline">
            <a:extLst>
              <a:ext uri="{FF2B5EF4-FFF2-40B4-BE49-F238E27FC236}">
                <a16:creationId xmlns:a16="http://schemas.microsoft.com/office/drawing/2014/main" id="{C0494911-01FF-39B7-DF72-862B13FDF8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5993" y="1110902"/>
            <a:ext cx="1349829" cy="1349829"/>
          </a:xfrm>
          <a:prstGeom prst="rect">
            <a:avLst/>
          </a:prstGeom>
        </p:spPr>
      </p:pic>
    </p:spTree>
    <p:extLst>
      <p:ext uri="{BB962C8B-B14F-4D97-AF65-F5344CB8AC3E}">
        <p14:creationId xmlns:p14="http://schemas.microsoft.com/office/powerpoint/2010/main" val="75119168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p:cNvSpPr>
            <a:spLocks noGrp="1"/>
          </p:cNvSpPr>
          <p:nvPr>
            <p:ph type="title"/>
          </p:nvPr>
        </p:nvSpPr>
        <p:spPr>
          <a:xfrm>
            <a:off x="435894" y="702156"/>
            <a:ext cx="8272212" cy="1013800"/>
          </a:xfrm>
        </p:spPr>
        <p:txBody>
          <a:bodyPr>
            <a:normAutofit/>
          </a:bodyPr>
          <a:lstStyle/>
          <a:p>
            <a:r>
              <a:rPr lang="en-US">
                <a:solidFill>
                  <a:srgbClr val="FFFEFF"/>
                </a:solidFill>
              </a:rPr>
              <a:t>Dados</a:t>
            </a:r>
          </a:p>
        </p:txBody>
      </p:sp>
      <p:sp>
        <p:nvSpPr>
          <p:cNvPr id="6" name="Slide Number Placeholder 5">
            <a:extLst>
              <a:ext uri="{FF2B5EF4-FFF2-40B4-BE49-F238E27FC236}">
                <a16:creationId xmlns:a16="http://schemas.microsoft.com/office/drawing/2014/main" id="{8FA22C50-B6C6-1C13-768A-6FEF90E69B99}"/>
              </a:ext>
            </a:extLst>
          </p:cNvPr>
          <p:cNvSpPr>
            <a:spLocks noGrp="1"/>
          </p:cNvSpPr>
          <p:nvPr>
            <p:ph type="sldNum" sz="quarter" idx="12"/>
          </p:nvPr>
        </p:nvSpPr>
        <p:spPr>
          <a:xfrm>
            <a:off x="7918725" y="5956137"/>
            <a:ext cx="789381" cy="365125"/>
          </a:xfrm>
        </p:spPr>
        <p:txBody>
          <a:bodyPr>
            <a:normAutofit/>
          </a:bodyPr>
          <a:lstStyle/>
          <a:p>
            <a:pPr>
              <a:spcAft>
                <a:spcPts val="600"/>
              </a:spcAft>
            </a:pPr>
            <a:fld id="{48179344-E11B-4725-8D3D-09E2D0492120}" type="slidenum">
              <a:rPr lang="en-US" smtClean="0"/>
              <a:pPr>
                <a:spcAft>
                  <a:spcPts val="600"/>
                </a:spcAft>
              </a:pPr>
              <a:t>8</a:t>
            </a:fld>
            <a:endParaRPr lang="en-US"/>
          </a:p>
        </p:txBody>
      </p:sp>
      <p:graphicFrame>
        <p:nvGraphicFramePr>
          <p:cNvPr id="9" name="Marcador de Posição de Conteúdo 2">
            <a:extLst>
              <a:ext uri="{FF2B5EF4-FFF2-40B4-BE49-F238E27FC236}">
                <a16:creationId xmlns:a16="http://schemas.microsoft.com/office/drawing/2014/main" id="{06C535FF-EC97-A100-9ECD-C5C355480BD4}"/>
              </a:ext>
            </a:extLst>
          </p:cNvPr>
          <p:cNvGraphicFramePr>
            <a:graphicFrameLocks noGrp="1"/>
          </p:cNvGraphicFramePr>
          <p:nvPr>
            <p:ph idx="1"/>
            <p:extLst>
              <p:ext uri="{D42A27DB-BD31-4B8C-83A1-F6EECF244321}">
                <p14:modId xmlns:p14="http://schemas.microsoft.com/office/powerpoint/2010/main" val="2843583368"/>
              </p:ext>
            </p:extLst>
          </p:nvPr>
        </p:nvGraphicFramePr>
        <p:xfrm>
          <a:off x="435768" y="2181225"/>
          <a:ext cx="8272463"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8451599"/>
      </p:ext>
    </p:extLst>
  </p:cSld>
  <p:clrMapOvr>
    <a:masterClrMapping/>
  </p:clrMapOvr>
</p:sld>
</file>

<file path=ppt/theme/theme1.xml><?xml version="1.0" encoding="utf-8"?>
<a:theme xmlns:a="http://schemas.openxmlformats.org/drawingml/2006/main" name="International Octopus Day by Slidesgo">
  <a:themeElements>
    <a:clrScheme name="Simple Light">
      <a:dk1>
        <a:srgbClr val="235680"/>
      </a:dk1>
      <a:lt1>
        <a:srgbClr val="FFFFFF"/>
      </a:lt1>
      <a:dk2>
        <a:srgbClr val="D4E3F0"/>
      </a:dk2>
      <a:lt2>
        <a:srgbClr val="A6CBE0"/>
      </a:lt2>
      <a:accent1>
        <a:srgbClr val="BDDEE8"/>
      </a:accent1>
      <a:accent2>
        <a:srgbClr val="6D98C7"/>
      </a:accent2>
      <a:accent3>
        <a:srgbClr val="000000"/>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277BE806F8644AAC332864490B5556" ma:contentTypeVersion="14" ma:contentTypeDescription="Create a new document." ma:contentTypeScope="" ma:versionID="64d6c1142d8906c885326692761b5d4f">
  <xsd:schema xmlns:xsd="http://www.w3.org/2001/XMLSchema" xmlns:xs="http://www.w3.org/2001/XMLSchema" xmlns:p="http://schemas.microsoft.com/office/2006/metadata/properties" xmlns:ns3="dd1301d2-a588-4738-8532-d163c2a499a8" xmlns:ns4="faf4ab63-fcbf-4ed6-89b2-7643d1acc9b8" targetNamespace="http://schemas.microsoft.com/office/2006/metadata/properties" ma:root="true" ma:fieldsID="66b9b41d886098ceae54d07c1b8dc774" ns3:_="" ns4:_="">
    <xsd:import namespace="dd1301d2-a588-4738-8532-d163c2a499a8"/>
    <xsd:import namespace="faf4ab63-fcbf-4ed6-89b2-7643d1acc9b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1301d2-a588-4738-8532-d163c2a49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af4ab63-fcbf-4ed6-89b2-7643d1acc9b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F2C7FF-5A73-4579-A520-1A0917A98C4B}">
  <ds:schemaRefs>
    <ds:schemaRef ds:uri="dd1301d2-a588-4738-8532-d163c2a499a8"/>
    <ds:schemaRef ds:uri="faf4ab63-fcbf-4ed6-89b2-7643d1acc9b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C857CAC-927C-4A53-B6BE-DCF8D37D673F}">
  <ds:schemaRefs>
    <ds:schemaRef ds:uri="dd1301d2-a588-4738-8532-d163c2a499a8"/>
    <ds:schemaRef ds:uri="faf4ab63-fcbf-4ed6-89b2-7643d1acc9b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AA9EFA6-702B-4EC2-8515-47C2E97EDA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International Octopus Day by Slidesgo</Template>
  <Application>Microsoft Office PowerPoint</Application>
  <PresentationFormat>On-screen Show (4:3)</PresentationFormat>
  <Slides>28</Slides>
  <Notes>13</Notes>
  <HiddenSlides>0</HiddenSlides>
  <ScaleCrop>false</ScaleCrop>
  <HeadingPairs>
    <vt:vector size="4" baseType="variant">
      <vt:variant>
        <vt:lpstr>Theme</vt:lpstr>
      </vt:variant>
      <vt:variant>
        <vt:i4>3</vt:i4>
      </vt:variant>
      <vt:variant>
        <vt:lpstr>Slide Titles</vt:lpstr>
      </vt:variant>
      <vt:variant>
        <vt:i4>28</vt:i4>
      </vt:variant>
    </vt:vector>
  </HeadingPairs>
  <TitlesOfParts>
    <vt:vector size="31" baseType="lpstr">
      <vt:lpstr>International Octopus Day by Slidesgo</vt:lpstr>
      <vt:lpstr>Slidesgo Final Pages</vt:lpstr>
      <vt:lpstr>Dividend</vt:lpstr>
      <vt:lpstr>Disentangling global market drivers for cephalopods to foster transformations towards sustainable seafood systems G. B. Ainsworth et al , 2022, British ecological society  </vt:lpstr>
      <vt:lpstr>ÍNdice</vt:lpstr>
      <vt:lpstr>Problema</vt:lpstr>
      <vt:lpstr>PowerPoint Presentation</vt:lpstr>
      <vt:lpstr>PowerPoint Presentation</vt:lpstr>
      <vt:lpstr>Problema</vt:lpstr>
      <vt:lpstr>Objetivos</vt:lpstr>
      <vt:lpstr>Utilizadores, contexto de utilização e questões</vt:lpstr>
      <vt:lpstr>Dados</vt:lpstr>
      <vt:lpstr>Recolha dos dados</vt:lpstr>
      <vt:lpstr>Recolha dos dados</vt:lpstr>
      <vt:lpstr>Como foram os dados obtidos?</vt:lpstr>
      <vt:lpstr>NOVE  caraterísticas do sistema alimentar</vt:lpstr>
      <vt:lpstr>Visualizacão ao longo do processo</vt:lpstr>
      <vt:lpstr>Measured data and simulated data</vt:lpstr>
      <vt:lpstr>Measured data- visualizações</vt:lpstr>
      <vt:lpstr>Gráficos de estrela</vt:lpstr>
      <vt:lpstr>PowerPoint Presentation</vt:lpstr>
      <vt:lpstr>PowerPoint Presentation</vt:lpstr>
      <vt:lpstr>Gráfico de barras </vt:lpstr>
      <vt:lpstr>PowerPoint Presentation</vt:lpstr>
      <vt:lpstr>TrÊs setores de mercado</vt:lpstr>
      <vt:lpstr>Caraterísticas</vt:lpstr>
      <vt:lpstr>Gráfico de bARRAS</vt:lpstr>
      <vt:lpstr>100% stacked bar</vt:lpstr>
      <vt:lpstr>PowerPoint Presentation</vt:lpstr>
      <vt:lpstr>Conclusão </vt:lpstr>
      <vt:lpstr>ReferêNCIAS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Multilayer radiating structures for mmWaves</dc:title>
  <dc:subject/>
  <dc:creator>bss-ieeta</dc:creator>
  <cp:keywords/>
  <dc:description/>
  <cp:revision>3</cp:revision>
  <dcterms:created xsi:type="dcterms:W3CDTF">2022-02-22T19:58:09Z</dcterms:created>
  <dcterms:modified xsi:type="dcterms:W3CDTF">2023-04-20T14:16:27Z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0x010100D8277BE806F8644AAC332864490B5556</vt:lpwstr>
  </property>
</Properties>
</file>